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7"/>
  </p:notesMasterIdLst>
  <p:sldIdLst>
    <p:sldId id="256" r:id="rId2"/>
    <p:sldId id="313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7" r:id="rId51"/>
    <p:sldId id="308" r:id="rId52"/>
    <p:sldId id="309" r:id="rId53"/>
    <p:sldId id="310" r:id="rId54"/>
    <p:sldId id="311" r:id="rId55"/>
    <p:sldId id="312" r:id="rId56"/>
  </p:sldIdLst>
  <p:sldSz cx="12192000" cy="6858000"/>
  <p:notesSz cx="6858000" cy="9144000"/>
  <p:embeddedFontLst>
    <p:embeddedFont>
      <p:font typeface="Consolas" panose="020B0609020204030204" pitchFamily="49" charset="0"/>
      <p:regular r:id="rId58"/>
      <p:bold r:id="rId59"/>
      <p:italic r:id="rId60"/>
      <p:boldItalic r:id="rId61"/>
    </p:embeddedFont>
    <p:embeddedFont>
      <p:font typeface="Corpulent Caps Shadow BRK" pitchFamily="2" charset="0"/>
      <p:regular r:id="rId62"/>
    </p:embeddedFont>
    <p:embeddedFont>
      <p:font typeface="N-Gage" panose="02000605060000020004" pitchFamily="2" charset="0"/>
      <p:regular r:id="rId63"/>
    </p:embeddedFont>
    <p:embeddedFont>
      <p:font typeface="Reticulan" pitchFamily="2" charset="0"/>
      <p:regular r:id="rId64"/>
    </p:embeddedFont>
    <p:embeddedFont>
      <p:font typeface="Source Code Pro" panose="020B0509030403020204" pitchFamily="49" charset="0"/>
      <p:regular r:id="rId65"/>
      <p:bold r:id="rId66"/>
    </p:embeddedFont>
    <p:embeddedFont>
      <p:font typeface="The Bold Font" pitchFamily="50" charset="0"/>
      <p:bold r:id="rId67"/>
    </p:embeddedFont>
    <p:embeddedFont>
      <p:font typeface="Twelve Ton Sushi" panose="020B0603050302020204" pitchFamily="34" charset="0"/>
      <p:regular r:id="rId6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0A16"/>
    <a:srgbClr val="ADADAD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86BB7A-C532-4E5B-AC38-50F953B03D15}" v="742" dt="2025-08-12T17:40:58.2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3295" autoAdjust="0"/>
  </p:normalViewPr>
  <p:slideViewPr>
    <p:cSldViewPr snapToGrid="0">
      <p:cViewPr varScale="1">
        <p:scale>
          <a:sx n="61" d="100"/>
          <a:sy n="61" d="100"/>
        </p:scale>
        <p:origin x="100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onok Matabber" userId="faa8aa3866e6e900" providerId="LiveId" clId="{6486BB7A-C532-4E5B-AC38-50F953B03D15}"/>
    <pc:docChg chg="undo custSel addSld delSld modSld modMainMaster">
      <pc:chgData name="Raonok Matabber" userId="faa8aa3866e6e900" providerId="LiveId" clId="{6486BB7A-C532-4E5B-AC38-50F953B03D15}" dt="2025-08-12T17:44:32.154" v="9219" actId="729"/>
      <pc:docMkLst>
        <pc:docMk/>
      </pc:docMkLst>
      <pc:sldChg chg="addSp delSp modSp mod modTransition setBg modAnim">
        <pc:chgData name="Raonok Matabber" userId="faa8aa3866e6e900" providerId="LiveId" clId="{6486BB7A-C532-4E5B-AC38-50F953B03D15}" dt="2025-08-12T12:48:59.622" v="8620"/>
        <pc:sldMkLst>
          <pc:docMk/>
          <pc:sldMk cId="1935965554" sldId="256"/>
        </pc:sldMkLst>
        <pc:spChg chg="add del mod">
          <ac:chgData name="Raonok Matabber" userId="faa8aa3866e6e900" providerId="LiveId" clId="{6486BB7A-C532-4E5B-AC38-50F953B03D15}" dt="2025-08-12T02:44:14.938" v="10" actId="21"/>
          <ac:spMkLst>
            <pc:docMk/>
            <pc:sldMk cId="1935965554" sldId="256"/>
            <ac:spMk id="2" creationId="{D3A51CC6-7796-960A-F0AE-737FCAAD804F}"/>
          </ac:spMkLst>
        </pc:spChg>
        <pc:spChg chg="add mod">
          <ac:chgData name="Raonok Matabber" userId="faa8aa3866e6e900" providerId="LiveId" clId="{6486BB7A-C532-4E5B-AC38-50F953B03D15}" dt="2025-08-12T11:37:01.778" v="6532" actId="20577"/>
          <ac:spMkLst>
            <pc:docMk/>
            <pc:sldMk cId="1935965554" sldId="256"/>
            <ac:spMk id="3" creationId="{E8532474-1FC4-462E-6833-A971D9FC52EE}"/>
          </ac:spMkLst>
        </pc:spChg>
        <pc:spChg chg="add mod">
          <ac:chgData name="Raonok Matabber" userId="faa8aa3866e6e900" providerId="LiveId" clId="{6486BB7A-C532-4E5B-AC38-50F953B03D15}" dt="2025-08-12T12:47:42.429" v="8556" actId="1036"/>
          <ac:spMkLst>
            <pc:docMk/>
            <pc:sldMk cId="1935965554" sldId="256"/>
            <ac:spMk id="10" creationId="{A50A33F6-38B2-2080-9B7B-C75D71D3CD28}"/>
          </ac:spMkLst>
        </pc:spChg>
        <pc:spChg chg="add mod">
          <ac:chgData name="Raonok Matabber" userId="faa8aa3866e6e900" providerId="LiveId" clId="{6486BB7A-C532-4E5B-AC38-50F953B03D15}" dt="2025-08-12T12:48:43.693" v="8616" actId="1076"/>
          <ac:spMkLst>
            <pc:docMk/>
            <pc:sldMk cId="1935965554" sldId="256"/>
            <ac:spMk id="11" creationId="{ED38C5A9-28E1-3AAA-DA59-40C24ABFFD4D}"/>
          </ac:spMkLst>
        </pc:spChg>
        <pc:spChg chg="add mod">
          <ac:chgData name="Raonok Matabber" userId="faa8aa3866e6e900" providerId="LiveId" clId="{6486BB7A-C532-4E5B-AC38-50F953B03D15}" dt="2025-08-12T12:48:40.595" v="8615" actId="1076"/>
          <ac:spMkLst>
            <pc:docMk/>
            <pc:sldMk cId="1935965554" sldId="256"/>
            <ac:spMk id="12" creationId="{ECE72244-AC31-CCD4-3826-863FBFFC2238}"/>
          </ac:spMkLst>
        </pc:spChg>
        <pc:spChg chg="add mod">
          <ac:chgData name="Raonok Matabber" userId="faa8aa3866e6e900" providerId="LiveId" clId="{6486BB7A-C532-4E5B-AC38-50F953B03D15}" dt="2025-08-12T12:48:45.634" v="8617" actId="1076"/>
          <ac:spMkLst>
            <pc:docMk/>
            <pc:sldMk cId="1935965554" sldId="256"/>
            <ac:spMk id="13" creationId="{D69830A5-3066-91B6-14B3-2827F77FA1A4}"/>
          </ac:spMkLst>
        </pc:spChg>
        <pc:cxnChg chg="add mod">
          <ac:chgData name="Raonok Matabber" userId="faa8aa3866e6e900" providerId="LiveId" clId="{6486BB7A-C532-4E5B-AC38-50F953B03D15}" dt="2025-08-12T11:37:27.502" v="6536" actId="1076"/>
          <ac:cxnSpMkLst>
            <pc:docMk/>
            <pc:sldMk cId="1935965554" sldId="256"/>
            <ac:cxnSpMk id="9" creationId="{8CC2E026-0670-6136-A819-7F340665127F}"/>
          </ac:cxnSpMkLst>
        </pc:cxnChg>
        <pc:cxnChg chg="add mod">
          <ac:chgData name="Raonok Matabber" userId="faa8aa3866e6e900" providerId="LiveId" clId="{6486BB7A-C532-4E5B-AC38-50F953B03D15}" dt="2025-08-12T12:48:35.815" v="8614" actId="1076"/>
          <ac:cxnSpMkLst>
            <pc:docMk/>
            <pc:sldMk cId="1935965554" sldId="256"/>
            <ac:cxnSpMk id="14" creationId="{11C5BB60-D332-7270-A750-2ADEBA055102}"/>
          </ac:cxnSpMkLst>
        </pc:cxnChg>
      </pc:sldChg>
      <pc:sldChg chg="addSp delSp modSp new del mod modTransition setBg">
        <pc:chgData name="Raonok Matabber" userId="faa8aa3866e6e900" providerId="LiveId" clId="{6486BB7A-C532-4E5B-AC38-50F953B03D15}" dt="2025-08-12T02:52:33.281" v="177" actId="47"/>
        <pc:sldMkLst>
          <pc:docMk/>
          <pc:sldMk cId="973878110" sldId="257"/>
        </pc:sldMkLst>
        <pc:spChg chg="add del mod">
          <ac:chgData name="Raonok Matabber" userId="faa8aa3866e6e900" providerId="LiveId" clId="{6486BB7A-C532-4E5B-AC38-50F953B03D15}" dt="2025-08-12T02:46:26.045" v="16" actId="478"/>
          <ac:spMkLst>
            <pc:docMk/>
            <pc:sldMk cId="973878110" sldId="257"/>
            <ac:spMk id="2" creationId="{D3A51CC6-7796-960A-F0AE-737FCAAD804F}"/>
          </ac:spMkLst>
        </pc:spChg>
      </pc:sldChg>
      <pc:sldChg chg="addSp delSp modSp add mod setBg">
        <pc:chgData name="Raonok Matabber" userId="faa8aa3866e6e900" providerId="LiveId" clId="{6486BB7A-C532-4E5B-AC38-50F953B03D15}" dt="2025-08-12T11:41:05.079" v="7007" actId="1076"/>
        <pc:sldMkLst>
          <pc:docMk/>
          <pc:sldMk cId="1893407409" sldId="258"/>
        </pc:sldMkLst>
        <pc:spChg chg="del">
          <ac:chgData name="Raonok Matabber" userId="faa8aa3866e6e900" providerId="LiveId" clId="{6486BB7A-C532-4E5B-AC38-50F953B03D15}" dt="2025-08-12T02:46:32.973" v="19" actId="478"/>
          <ac:spMkLst>
            <pc:docMk/>
            <pc:sldMk cId="1893407409" sldId="258"/>
            <ac:spMk id="2" creationId="{C28C49A9-4A64-A392-6F40-87F4FF0786A7}"/>
          </ac:spMkLst>
        </pc:spChg>
        <pc:spChg chg="add mod">
          <ac:chgData name="Raonok Matabber" userId="faa8aa3866e6e900" providerId="LiveId" clId="{6486BB7A-C532-4E5B-AC38-50F953B03D15}" dt="2025-08-12T03:00:15.833" v="209" actId="1076"/>
          <ac:spMkLst>
            <pc:docMk/>
            <pc:sldMk cId="1893407409" sldId="258"/>
            <ac:spMk id="3" creationId="{3BFEA0B0-3037-86BE-46F2-A168DB09A6BF}"/>
          </ac:spMkLst>
        </pc:spChg>
        <pc:spChg chg="add mod">
          <ac:chgData name="Raonok Matabber" userId="faa8aa3866e6e900" providerId="LiveId" clId="{6486BB7A-C532-4E5B-AC38-50F953B03D15}" dt="2025-08-12T02:51:22.372" v="117" actId="1076"/>
          <ac:spMkLst>
            <pc:docMk/>
            <pc:sldMk cId="1893407409" sldId="258"/>
            <ac:spMk id="9" creationId="{4432714E-1401-A68F-9D6B-A7748280E538}"/>
          </ac:spMkLst>
        </pc:spChg>
        <pc:spChg chg="add mod">
          <ac:chgData name="Raonok Matabber" userId="faa8aa3866e6e900" providerId="LiveId" clId="{6486BB7A-C532-4E5B-AC38-50F953B03D15}" dt="2025-08-12T02:51:53.018" v="143" actId="1035"/>
          <ac:spMkLst>
            <pc:docMk/>
            <pc:sldMk cId="1893407409" sldId="258"/>
            <ac:spMk id="10" creationId="{89BFE141-B165-F1B1-5214-7F7D464B4DEB}"/>
          </ac:spMkLst>
        </pc:spChg>
        <pc:spChg chg="add mod">
          <ac:chgData name="Raonok Matabber" userId="faa8aa3866e6e900" providerId="LiveId" clId="{6486BB7A-C532-4E5B-AC38-50F953B03D15}" dt="2025-08-12T02:52:18.700" v="153" actId="1076"/>
          <ac:spMkLst>
            <pc:docMk/>
            <pc:sldMk cId="1893407409" sldId="258"/>
            <ac:spMk id="11" creationId="{CF85D6A1-BA0E-7A91-7F48-69D51B518B55}"/>
          </ac:spMkLst>
        </pc:spChg>
        <pc:spChg chg="add mod">
          <ac:chgData name="Raonok Matabber" userId="faa8aa3866e6e900" providerId="LiveId" clId="{6486BB7A-C532-4E5B-AC38-50F953B03D15}" dt="2025-08-12T02:51:50.711" v="134" actId="571"/>
          <ac:spMkLst>
            <pc:docMk/>
            <pc:sldMk cId="1893407409" sldId="258"/>
            <ac:spMk id="12" creationId="{96C70B57-05FF-9CE7-3F73-15B14D51CD3C}"/>
          </ac:spMkLst>
        </pc:spChg>
        <pc:spChg chg="add mod">
          <ac:chgData name="Raonok Matabber" userId="faa8aa3866e6e900" providerId="LiveId" clId="{6486BB7A-C532-4E5B-AC38-50F953B03D15}" dt="2025-08-12T11:37:42.727" v="6604" actId="1037"/>
          <ac:spMkLst>
            <pc:docMk/>
            <pc:sldMk cId="1893407409" sldId="258"/>
            <ac:spMk id="20" creationId="{4FEE6618-CC0F-1913-C7DE-E749E622207D}"/>
          </ac:spMkLst>
        </pc:spChg>
        <pc:picChg chg="add mod">
          <ac:chgData name="Raonok Matabber" userId="faa8aa3866e6e900" providerId="LiveId" clId="{6486BB7A-C532-4E5B-AC38-50F953B03D15}" dt="2025-08-12T02:48:56.991" v="69" actId="1076"/>
          <ac:picMkLst>
            <pc:docMk/>
            <pc:sldMk cId="1893407409" sldId="258"/>
            <ac:picMk id="5" creationId="{935CEE0E-B637-29C6-6A98-AEF22764E836}"/>
          </ac:picMkLst>
        </pc:picChg>
        <pc:picChg chg="add mod">
          <ac:chgData name="Raonok Matabber" userId="faa8aa3866e6e900" providerId="LiveId" clId="{6486BB7A-C532-4E5B-AC38-50F953B03D15}" dt="2025-08-12T02:52:24.106" v="172" actId="1037"/>
          <ac:picMkLst>
            <pc:docMk/>
            <pc:sldMk cId="1893407409" sldId="258"/>
            <ac:picMk id="6" creationId="{93AB7E6B-35F8-D8DF-8C83-12E31E1D1D7A}"/>
          </ac:picMkLst>
        </pc:picChg>
        <pc:picChg chg="add mod">
          <ac:chgData name="Raonok Matabber" userId="faa8aa3866e6e900" providerId="LiveId" clId="{6486BB7A-C532-4E5B-AC38-50F953B03D15}" dt="2025-08-12T02:52:26.666" v="176" actId="1035"/>
          <ac:picMkLst>
            <pc:docMk/>
            <pc:sldMk cId="1893407409" sldId="258"/>
            <ac:picMk id="8" creationId="{2F411C1F-9063-F666-8471-1FAFAC52358C}"/>
          </ac:picMkLst>
        </pc:picChg>
        <pc:picChg chg="add mod">
          <ac:chgData name="Raonok Matabber" userId="faa8aa3866e6e900" providerId="LiveId" clId="{6486BB7A-C532-4E5B-AC38-50F953B03D15}" dt="2025-08-12T02:56:47.546" v="182" actId="1038"/>
          <ac:picMkLst>
            <pc:docMk/>
            <pc:sldMk cId="1893407409" sldId="258"/>
            <ac:picMk id="13" creationId="{3F9109A0-E1D4-D522-64DA-E58A820099B4}"/>
          </ac:picMkLst>
        </pc:picChg>
        <pc:picChg chg="add mod">
          <ac:chgData name="Raonok Matabber" userId="faa8aa3866e6e900" providerId="LiveId" clId="{6486BB7A-C532-4E5B-AC38-50F953B03D15}" dt="2025-08-12T02:56:45.332" v="181" actId="1076"/>
          <ac:picMkLst>
            <pc:docMk/>
            <pc:sldMk cId="1893407409" sldId="258"/>
            <ac:picMk id="14" creationId="{8D5EA123-D1A5-E172-57EF-557053DAB997}"/>
          </ac:picMkLst>
        </pc:picChg>
        <pc:picChg chg="add mod">
          <ac:chgData name="Raonok Matabber" userId="faa8aa3866e6e900" providerId="LiveId" clId="{6486BB7A-C532-4E5B-AC38-50F953B03D15}" dt="2025-08-12T04:16:07.125" v="229" actId="1076"/>
          <ac:picMkLst>
            <pc:docMk/>
            <pc:sldMk cId="1893407409" sldId="258"/>
            <ac:picMk id="15" creationId="{373C437D-F051-5BAC-EBA0-9B930222974D}"/>
          </ac:picMkLst>
        </pc:picChg>
        <pc:picChg chg="add mod">
          <ac:chgData name="Raonok Matabber" userId="faa8aa3866e6e900" providerId="LiveId" clId="{6486BB7A-C532-4E5B-AC38-50F953B03D15}" dt="2025-08-12T04:16:04.507" v="228"/>
          <ac:picMkLst>
            <pc:docMk/>
            <pc:sldMk cId="1893407409" sldId="258"/>
            <ac:picMk id="16" creationId="{2F270928-2584-A56A-62DE-63E583459F0E}"/>
          </ac:picMkLst>
        </pc:picChg>
        <pc:picChg chg="add del mod">
          <ac:chgData name="Raonok Matabber" userId="faa8aa3866e6e900" providerId="LiveId" clId="{6486BB7A-C532-4E5B-AC38-50F953B03D15}" dt="2025-08-12T04:37:28.571" v="633" actId="478"/>
          <ac:picMkLst>
            <pc:docMk/>
            <pc:sldMk cId="1893407409" sldId="258"/>
            <ac:picMk id="19" creationId="{EBB4CB29-BCAB-673D-C3BD-67AC4C85114C}"/>
          </ac:picMkLst>
        </pc:picChg>
        <pc:picChg chg="add del">
          <ac:chgData name="Raonok Matabber" userId="faa8aa3866e6e900" providerId="LiveId" clId="{6486BB7A-C532-4E5B-AC38-50F953B03D15}" dt="2025-08-12T02:46:39.244" v="21" actId="478"/>
          <ac:picMkLst>
            <pc:docMk/>
            <pc:sldMk cId="1893407409" sldId="258"/>
            <ac:picMk id="1026" creationId="{080689B0-654C-028D-D336-C0F7D4EFFFC5}"/>
          </ac:picMkLst>
        </pc:picChg>
        <pc:cxnChg chg="add mod">
          <ac:chgData name="Raonok Matabber" userId="faa8aa3866e6e900" providerId="LiveId" clId="{6486BB7A-C532-4E5B-AC38-50F953B03D15}" dt="2025-08-12T04:23:36.397" v="280" actId="1076"/>
          <ac:cxnSpMkLst>
            <pc:docMk/>
            <pc:sldMk cId="1893407409" sldId="258"/>
            <ac:cxnSpMk id="17" creationId="{3758EB2D-CF13-01C9-6DAB-23744893F88C}"/>
          </ac:cxnSpMkLst>
        </pc:cxnChg>
        <pc:cxnChg chg="add mod">
          <ac:chgData name="Raonok Matabber" userId="faa8aa3866e6e900" providerId="LiveId" clId="{6486BB7A-C532-4E5B-AC38-50F953B03D15}" dt="2025-08-12T04:23:41.003" v="282" actId="1076"/>
          <ac:cxnSpMkLst>
            <pc:docMk/>
            <pc:sldMk cId="1893407409" sldId="258"/>
            <ac:cxnSpMk id="18" creationId="{8063CF52-258F-82D5-22D3-1436C955D421}"/>
          </ac:cxnSpMkLst>
        </pc:cxnChg>
        <pc:cxnChg chg="add mod">
          <ac:chgData name="Raonok Matabber" userId="faa8aa3866e6e900" providerId="LiveId" clId="{6486BB7A-C532-4E5B-AC38-50F953B03D15}" dt="2025-08-12T11:41:05.079" v="7007" actId="1076"/>
          <ac:cxnSpMkLst>
            <pc:docMk/>
            <pc:sldMk cId="1893407409" sldId="258"/>
            <ac:cxnSpMk id="21" creationId="{49FF58D6-273A-F057-398A-BBDDEEBBBF36}"/>
          </ac:cxnSpMkLst>
        </pc:cxnChg>
      </pc:sldChg>
      <pc:sldChg chg="addSp delSp modSp new mod modTransition setBg">
        <pc:chgData name="Raonok Matabber" userId="faa8aa3866e6e900" providerId="LiveId" clId="{6486BB7A-C532-4E5B-AC38-50F953B03D15}" dt="2025-08-12T11:38:15.622" v="6757"/>
        <pc:sldMkLst>
          <pc:docMk/>
          <pc:sldMk cId="513450793" sldId="259"/>
        </pc:sldMkLst>
        <pc:spChg chg="add mod">
          <ac:chgData name="Raonok Matabber" userId="faa8aa3866e6e900" providerId="LiveId" clId="{6486BB7A-C532-4E5B-AC38-50F953B03D15}" dt="2025-08-12T03:00:24.321" v="210" actId="6559"/>
          <ac:spMkLst>
            <pc:docMk/>
            <pc:sldMk cId="513450793" sldId="259"/>
            <ac:spMk id="2" creationId="{31A1D5F1-420E-B1E7-7136-FF9227B8EBED}"/>
          </ac:spMkLst>
        </pc:spChg>
        <pc:spChg chg="add mod">
          <ac:chgData name="Raonok Matabber" userId="faa8aa3866e6e900" providerId="LiveId" clId="{6486BB7A-C532-4E5B-AC38-50F953B03D15}" dt="2025-08-12T04:21:50.311" v="265" actId="767"/>
          <ac:spMkLst>
            <pc:docMk/>
            <pc:sldMk cId="513450793" sldId="259"/>
            <ac:spMk id="8" creationId="{3D464DA7-9C72-ADB1-AAE3-87DA87D29CC3}"/>
          </ac:spMkLst>
        </pc:spChg>
        <pc:spChg chg="add mod">
          <ac:chgData name="Raonok Matabber" userId="faa8aa3866e6e900" providerId="LiveId" clId="{6486BB7A-C532-4E5B-AC38-50F953B03D15}" dt="2025-08-12T04:27:52.821" v="338" actId="688"/>
          <ac:spMkLst>
            <pc:docMk/>
            <pc:sldMk cId="513450793" sldId="259"/>
            <ac:spMk id="14" creationId="{FC72D50B-A4EA-B89D-66AD-738992F39341}"/>
          </ac:spMkLst>
        </pc:spChg>
        <pc:spChg chg="add mod">
          <ac:chgData name="Raonok Matabber" userId="faa8aa3866e6e900" providerId="LiveId" clId="{6486BB7A-C532-4E5B-AC38-50F953B03D15}" dt="2025-08-12T04:27:55.946" v="346" actId="1035"/>
          <ac:spMkLst>
            <pc:docMk/>
            <pc:sldMk cId="513450793" sldId="259"/>
            <ac:spMk id="15" creationId="{5785B00C-D3EB-C5A7-2D29-01ACAC9E657E}"/>
          </ac:spMkLst>
        </pc:spChg>
        <pc:spChg chg="add del mod">
          <ac:chgData name="Raonok Matabber" userId="faa8aa3866e6e900" providerId="LiveId" clId="{6486BB7A-C532-4E5B-AC38-50F953B03D15}" dt="2025-08-12T04:26:00.709" v="294" actId="478"/>
          <ac:spMkLst>
            <pc:docMk/>
            <pc:sldMk cId="513450793" sldId="259"/>
            <ac:spMk id="16" creationId="{C3C047DA-E775-1FDD-1476-02FC9D7CAC81}"/>
          </ac:spMkLst>
        </pc:spChg>
        <pc:spChg chg="add del mod">
          <ac:chgData name="Raonok Matabber" userId="faa8aa3866e6e900" providerId="LiveId" clId="{6486BB7A-C532-4E5B-AC38-50F953B03D15}" dt="2025-08-12T04:26:18.536" v="299"/>
          <ac:spMkLst>
            <pc:docMk/>
            <pc:sldMk cId="513450793" sldId="259"/>
            <ac:spMk id="17" creationId="{1C7B41C5-AA1D-D520-8D26-59FBB7467FDA}"/>
          </ac:spMkLst>
        </pc:spChg>
        <pc:spChg chg="add">
          <ac:chgData name="Raonok Matabber" userId="faa8aa3866e6e900" providerId="LiveId" clId="{6486BB7A-C532-4E5B-AC38-50F953B03D15}" dt="2025-08-12T04:26:12.268" v="296"/>
          <ac:spMkLst>
            <pc:docMk/>
            <pc:sldMk cId="513450793" sldId="259"/>
            <ac:spMk id="18" creationId="{0F1A9245-8F7A-B295-B567-B8A447F067FB}"/>
          </ac:spMkLst>
        </pc:spChg>
        <pc:spChg chg="add">
          <ac:chgData name="Raonok Matabber" userId="faa8aa3866e6e900" providerId="LiveId" clId="{6486BB7A-C532-4E5B-AC38-50F953B03D15}" dt="2025-08-12T04:26:15.853" v="297"/>
          <ac:spMkLst>
            <pc:docMk/>
            <pc:sldMk cId="513450793" sldId="259"/>
            <ac:spMk id="19" creationId="{A5BEC335-9F53-8BD0-3F4F-33F395323CF7}"/>
          </ac:spMkLst>
        </pc:spChg>
        <pc:spChg chg="add mod">
          <ac:chgData name="Raonok Matabber" userId="faa8aa3866e6e900" providerId="LiveId" clId="{6486BB7A-C532-4E5B-AC38-50F953B03D15}" dt="2025-08-12T04:27:48.239" v="337" actId="1076"/>
          <ac:spMkLst>
            <pc:docMk/>
            <pc:sldMk cId="513450793" sldId="259"/>
            <ac:spMk id="20" creationId="{991B58F0-3404-EFAB-96C5-4BDF6AEE988A}"/>
          </ac:spMkLst>
        </pc:spChg>
        <pc:spChg chg="add">
          <ac:chgData name="Raonok Matabber" userId="faa8aa3866e6e900" providerId="LiveId" clId="{6486BB7A-C532-4E5B-AC38-50F953B03D15}" dt="2025-08-12T04:26:34.150" v="304"/>
          <ac:spMkLst>
            <pc:docMk/>
            <pc:sldMk cId="513450793" sldId="259"/>
            <ac:spMk id="21" creationId="{1A37D676-5EB7-54C6-5496-27E853C1D76F}"/>
          </ac:spMkLst>
        </pc:spChg>
        <pc:spChg chg="add mod">
          <ac:chgData name="Raonok Matabber" userId="faa8aa3866e6e900" providerId="LiveId" clId="{6486BB7A-C532-4E5B-AC38-50F953B03D15}" dt="2025-08-12T04:30:31.930" v="445" actId="1036"/>
          <ac:spMkLst>
            <pc:docMk/>
            <pc:sldMk cId="513450793" sldId="259"/>
            <ac:spMk id="22" creationId="{2139F5CE-5B82-D7D7-9270-4A420E8AC570}"/>
          </ac:spMkLst>
        </pc:spChg>
        <pc:spChg chg="add del mod">
          <ac:chgData name="Raonok Matabber" userId="faa8aa3866e6e900" providerId="LiveId" clId="{6486BB7A-C532-4E5B-AC38-50F953B03D15}" dt="2025-08-12T04:38:05.971" v="638" actId="478"/>
          <ac:spMkLst>
            <pc:docMk/>
            <pc:sldMk cId="513450793" sldId="259"/>
            <ac:spMk id="23" creationId="{5A4210D8-66FF-58E4-80C5-393A866ACA92}"/>
          </ac:spMkLst>
        </pc:spChg>
        <pc:spChg chg="add mod">
          <ac:chgData name="Raonok Matabber" userId="faa8aa3866e6e900" providerId="LiveId" clId="{6486BB7A-C532-4E5B-AC38-50F953B03D15}" dt="2025-08-12T04:38:24.629" v="700" actId="1038"/>
          <ac:spMkLst>
            <pc:docMk/>
            <pc:sldMk cId="513450793" sldId="259"/>
            <ac:spMk id="26" creationId="{83F4A6EA-C07C-0FEC-6DCA-1DFFC5780B04}"/>
          </ac:spMkLst>
        </pc:spChg>
        <pc:spChg chg="add mod">
          <ac:chgData name="Raonok Matabber" userId="faa8aa3866e6e900" providerId="LiveId" clId="{6486BB7A-C532-4E5B-AC38-50F953B03D15}" dt="2025-08-12T04:38:24.629" v="700" actId="1038"/>
          <ac:spMkLst>
            <pc:docMk/>
            <pc:sldMk cId="513450793" sldId="259"/>
            <ac:spMk id="27" creationId="{898ED0C3-D98A-D203-179A-CDED91469337}"/>
          </ac:spMkLst>
        </pc:spChg>
        <pc:spChg chg="add mod">
          <ac:chgData name="Raonok Matabber" userId="faa8aa3866e6e900" providerId="LiveId" clId="{6486BB7A-C532-4E5B-AC38-50F953B03D15}" dt="2025-08-12T04:39:48.470" v="807" actId="1076"/>
          <ac:spMkLst>
            <pc:docMk/>
            <pc:sldMk cId="513450793" sldId="259"/>
            <ac:spMk id="28" creationId="{FDB9EDA9-2CF2-1CE8-0860-CD97AC1E137F}"/>
          </ac:spMkLst>
        </pc:spChg>
        <pc:spChg chg="add mod">
          <ac:chgData name="Raonok Matabber" userId="faa8aa3866e6e900" providerId="LiveId" clId="{6486BB7A-C532-4E5B-AC38-50F953B03D15}" dt="2025-08-12T06:22:38.648" v="1645"/>
          <ac:spMkLst>
            <pc:docMk/>
            <pc:sldMk cId="513450793" sldId="259"/>
            <ac:spMk id="29" creationId="{81DA22EC-63C9-8C5C-EB52-C7C73B5881A8}"/>
          </ac:spMkLst>
        </pc:spChg>
        <pc:spChg chg="add mod">
          <ac:chgData name="Raonok Matabber" userId="faa8aa3866e6e900" providerId="LiveId" clId="{6486BB7A-C532-4E5B-AC38-50F953B03D15}" dt="2025-08-12T06:22:46.909" v="1708" actId="1036"/>
          <ac:spMkLst>
            <pc:docMk/>
            <pc:sldMk cId="513450793" sldId="259"/>
            <ac:spMk id="30" creationId="{4D678B30-9355-F2AD-A18D-D9D1DC0D6153}"/>
          </ac:spMkLst>
        </pc:spChg>
        <pc:spChg chg="add mod">
          <ac:chgData name="Raonok Matabber" userId="faa8aa3866e6e900" providerId="LiveId" clId="{6486BB7A-C532-4E5B-AC38-50F953B03D15}" dt="2025-08-12T11:38:12.497" v="6755" actId="1036"/>
          <ac:spMkLst>
            <pc:docMk/>
            <pc:sldMk cId="513450793" sldId="259"/>
            <ac:spMk id="31" creationId="{D779A1F6-0F89-865C-1C99-549DAC29D125}"/>
          </ac:spMkLst>
        </pc:spChg>
        <pc:spChg chg="add mod">
          <ac:chgData name="Raonok Matabber" userId="faa8aa3866e6e900" providerId="LiveId" clId="{6486BB7A-C532-4E5B-AC38-50F953B03D15}" dt="2025-08-12T11:38:15.622" v="6757"/>
          <ac:spMkLst>
            <pc:docMk/>
            <pc:sldMk cId="513450793" sldId="259"/>
            <ac:spMk id="33" creationId="{245FE5F1-2DD3-B7C0-86C8-DCC3BCF36DD2}"/>
          </ac:spMkLst>
        </pc:spChg>
        <pc:picChg chg="add mod">
          <ac:chgData name="Raonok Matabber" userId="faa8aa3866e6e900" providerId="LiveId" clId="{6486BB7A-C532-4E5B-AC38-50F953B03D15}" dt="2025-08-12T04:21:07.495" v="230" actId="1076"/>
          <ac:picMkLst>
            <pc:docMk/>
            <pc:sldMk cId="513450793" sldId="259"/>
            <ac:picMk id="4" creationId="{1F161180-CF6D-CED3-6170-F785B20C0DAA}"/>
          </ac:picMkLst>
        </pc:picChg>
        <pc:picChg chg="add mod">
          <ac:chgData name="Raonok Matabber" userId="faa8aa3866e6e900" providerId="LiveId" clId="{6486BB7A-C532-4E5B-AC38-50F953B03D15}" dt="2025-08-12T04:21:29.506" v="262" actId="1037"/>
          <ac:picMkLst>
            <pc:docMk/>
            <pc:sldMk cId="513450793" sldId="259"/>
            <ac:picMk id="5" creationId="{B4DB5AF0-92F8-106D-C8CE-70E5BD56C5F3}"/>
          </ac:picMkLst>
        </pc:picChg>
        <pc:picChg chg="add mod">
          <ac:chgData name="Raonok Matabber" userId="faa8aa3866e6e900" providerId="LiveId" clId="{6486BB7A-C532-4E5B-AC38-50F953B03D15}" dt="2025-08-12T04:37:10.833" v="627" actId="1076"/>
          <ac:picMkLst>
            <pc:docMk/>
            <pc:sldMk cId="513450793" sldId="259"/>
            <ac:picMk id="24" creationId="{A5A7CA69-C50B-D811-2B05-33A402CF6081}"/>
          </ac:picMkLst>
        </pc:picChg>
        <pc:picChg chg="add mod">
          <ac:chgData name="Raonok Matabber" userId="faa8aa3866e6e900" providerId="LiveId" clId="{6486BB7A-C532-4E5B-AC38-50F953B03D15}" dt="2025-08-12T04:37:41.368" v="635" actId="1076"/>
          <ac:picMkLst>
            <pc:docMk/>
            <pc:sldMk cId="513450793" sldId="259"/>
            <ac:picMk id="25" creationId="{1CE87F77-8A6A-886E-9ADD-FD09D0554B98}"/>
          </ac:picMkLst>
        </pc:picChg>
        <pc:cxnChg chg="add del">
          <ac:chgData name="Raonok Matabber" userId="faa8aa3866e6e900" providerId="LiveId" clId="{6486BB7A-C532-4E5B-AC38-50F953B03D15}" dt="2025-08-12T04:21:43.150" v="264" actId="11529"/>
          <ac:cxnSpMkLst>
            <pc:docMk/>
            <pc:sldMk cId="513450793" sldId="259"/>
            <ac:cxnSpMk id="7" creationId="{0DC13236-0311-50A5-6F16-479DEE9672C9}"/>
          </ac:cxnSpMkLst>
        </pc:cxnChg>
        <pc:cxnChg chg="add del">
          <ac:chgData name="Raonok Matabber" userId="faa8aa3866e6e900" providerId="LiveId" clId="{6486BB7A-C532-4E5B-AC38-50F953B03D15}" dt="2025-08-12T04:23:02.539" v="272" actId="478"/>
          <ac:cxnSpMkLst>
            <pc:docMk/>
            <pc:sldMk cId="513450793" sldId="259"/>
            <ac:cxnSpMk id="10" creationId="{77554042-156D-DBA7-A54B-6C704501CA1E}"/>
          </ac:cxnSpMkLst>
        </pc:cxnChg>
        <pc:cxnChg chg="add mod">
          <ac:chgData name="Raonok Matabber" userId="faa8aa3866e6e900" providerId="LiveId" clId="{6486BB7A-C532-4E5B-AC38-50F953B03D15}" dt="2025-08-12T04:22:59.336" v="271" actId="693"/>
          <ac:cxnSpMkLst>
            <pc:docMk/>
            <pc:sldMk cId="513450793" sldId="259"/>
            <ac:cxnSpMk id="11" creationId="{0D27B712-9248-3607-1776-D2B1837472C4}"/>
          </ac:cxnSpMkLst>
        </pc:cxnChg>
        <pc:cxnChg chg="add mod">
          <ac:chgData name="Raonok Matabber" userId="faa8aa3866e6e900" providerId="LiveId" clId="{6486BB7A-C532-4E5B-AC38-50F953B03D15}" dt="2025-08-12T04:23:09.997" v="275" actId="14100"/>
          <ac:cxnSpMkLst>
            <pc:docMk/>
            <pc:sldMk cId="513450793" sldId="259"/>
            <ac:cxnSpMk id="12" creationId="{853A0586-66D5-F576-BC9B-F2FD53616F6A}"/>
          </ac:cxnSpMkLst>
        </pc:cxnChg>
        <pc:cxnChg chg="add mod">
          <ac:chgData name="Raonok Matabber" userId="faa8aa3866e6e900" providerId="LiveId" clId="{6486BB7A-C532-4E5B-AC38-50F953B03D15}" dt="2025-08-12T11:38:12.497" v="6755" actId="1036"/>
          <ac:cxnSpMkLst>
            <pc:docMk/>
            <pc:sldMk cId="513450793" sldId="259"/>
            <ac:cxnSpMk id="32" creationId="{D86F54DF-6D84-DD79-5CD1-A3A8350C4038}"/>
          </ac:cxnSpMkLst>
        </pc:cxnChg>
        <pc:cxnChg chg="add mod">
          <ac:chgData name="Raonok Matabber" userId="faa8aa3866e6e900" providerId="LiveId" clId="{6486BB7A-C532-4E5B-AC38-50F953B03D15}" dt="2025-08-12T11:38:15.622" v="6757"/>
          <ac:cxnSpMkLst>
            <pc:docMk/>
            <pc:sldMk cId="513450793" sldId="259"/>
            <ac:cxnSpMk id="34" creationId="{AA668CC5-B03E-436F-BFF5-5EC4842DDD2D}"/>
          </ac:cxnSpMkLst>
        </pc:cxnChg>
      </pc:sldChg>
      <pc:sldChg chg="addSp delSp modSp add mod">
        <pc:chgData name="Raonok Matabber" userId="faa8aa3866e6e900" providerId="LiveId" clId="{6486BB7A-C532-4E5B-AC38-50F953B03D15}" dt="2025-08-12T11:38:16.721" v="6758"/>
        <pc:sldMkLst>
          <pc:docMk/>
          <pc:sldMk cId="4239779412" sldId="260"/>
        </pc:sldMkLst>
        <pc:spChg chg="add mod">
          <ac:chgData name="Raonok Matabber" userId="faa8aa3866e6e900" providerId="LiveId" clId="{6486BB7A-C532-4E5B-AC38-50F953B03D15}" dt="2025-08-12T04:28:44.719" v="361" actId="1076"/>
          <ac:spMkLst>
            <pc:docMk/>
            <pc:sldMk cId="4239779412" sldId="260"/>
            <ac:spMk id="3" creationId="{7A55B9D7-E016-7F7F-4F63-4A7B840D1C77}"/>
          </ac:spMkLst>
        </pc:spChg>
        <pc:spChg chg="add del mod">
          <ac:chgData name="Raonok Matabber" userId="faa8aa3866e6e900" providerId="LiveId" clId="{6486BB7A-C532-4E5B-AC38-50F953B03D15}" dt="2025-08-12T04:39:39.392" v="805" actId="21"/>
          <ac:spMkLst>
            <pc:docMk/>
            <pc:sldMk cId="4239779412" sldId="260"/>
            <ac:spMk id="6" creationId="{9446253C-6BCC-7842-C9C8-FE1835B220D8}"/>
          </ac:spMkLst>
        </pc:spChg>
        <pc:spChg chg="add mod">
          <ac:chgData name="Raonok Matabber" userId="faa8aa3866e6e900" providerId="LiveId" clId="{6486BB7A-C532-4E5B-AC38-50F953B03D15}" dt="2025-08-12T04:29:46.220" v="379" actId="1076"/>
          <ac:spMkLst>
            <pc:docMk/>
            <pc:sldMk cId="4239779412" sldId="260"/>
            <ac:spMk id="7" creationId="{63476AB9-1CCC-FF72-567B-1F83932DAB89}"/>
          </ac:spMkLst>
        </pc:spChg>
        <pc:spChg chg="add mod">
          <ac:chgData name="Raonok Matabber" userId="faa8aa3866e6e900" providerId="LiveId" clId="{6486BB7A-C532-4E5B-AC38-50F953B03D15}" dt="2025-08-12T04:33:12.330" v="625" actId="1035"/>
          <ac:spMkLst>
            <pc:docMk/>
            <pc:sldMk cId="4239779412" sldId="260"/>
            <ac:spMk id="8" creationId="{A7BEB85B-2270-336A-5323-F08F652F2587}"/>
          </ac:spMkLst>
        </pc:spChg>
        <pc:spChg chg="add mod">
          <ac:chgData name="Raonok Matabber" userId="faa8aa3866e6e900" providerId="LiveId" clId="{6486BB7A-C532-4E5B-AC38-50F953B03D15}" dt="2025-08-12T04:38:52.513" v="729" actId="1036"/>
          <ac:spMkLst>
            <pc:docMk/>
            <pc:sldMk cId="4239779412" sldId="260"/>
            <ac:spMk id="13" creationId="{A5AB3F63-48F4-FC7D-454E-C540E442C6BA}"/>
          </ac:spMkLst>
        </pc:spChg>
        <pc:spChg chg="mod">
          <ac:chgData name="Raonok Matabber" userId="faa8aa3866e6e900" providerId="LiveId" clId="{6486BB7A-C532-4E5B-AC38-50F953B03D15}" dt="2025-08-12T04:28:19.835" v="349" actId="14100"/>
          <ac:spMkLst>
            <pc:docMk/>
            <pc:sldMk cId="4239779412" sldId="260"/>
            <ac:spMk id="14" creationId="{B35B03F2-520B-8251-E58A-0EEB186FA140}"/>
          </ac:spMkLst>
        </pc:spChg>
        <pc:spChg chg="mod">
          <ac:chgData name="Raonok Matabber" userId="faa8aa3866e6e900" providerId="LiveId" clId="{6486BB7A-C532-4E5B-AC38-50F953B03D15}" dt="2025-08-12T04:28:34.422" v="359" actId="1076"/>
          <ac:spMkLst>
            <pc:docMk/>
            <pc:sldMk cId="4239779412" sldId="260"/>
            <ac:spMk id="15" creationId="{AA9E3644-5021-F0FA-0E50-2F8FE1477DA9}"/>
          </ac:spMkLst>
        </pc:spChg>
        <pc:spChg chg="add mod">
          <ac:chgData name="Raonok Matabber" userId="faa8aa3866e6e900" providerId="LiveId" clId="{6486BB7A-C532-4E5B-AC38-50F953B03D15}" dt="2025-08-12T04:38:52.513" v="729" actId="1036"/>
          <ac:spMkLst>
            <pc:docMk/>
            <pc:sldMk cId="4239779412" sldId="260"/>
            <ac:spMk id="16" creationId="{C2CA0BED-3F23-693F-B625-25AE77A3A34E}"/>
          </ac:spMkLst>
        </pc:spChg>
        <pc:spChg chg="add del mod">
          <ac:chgData name="Raonok Matabber" userId="faa8aa3866e6e900" providerId="LiveId" clId="{6486BB7A-C532-4E5B-AC38-50F953B03D15}" dt="2025-08-12T06:23:00.795" v="1712" actId="478"/>
          <ac:spMkLst>
            <pc:docMk/>
            <pc:sldMk cId="4239779412" sldId="260"/>
            <ac:spMk id="17" creationId="{545BD0B4-A1A5-6953-E26C-16B79CC95BD1}"/>
          </ac:spMkLst>
        </pc:spChg>
        <pc:spChg chg="add mod">
          <ac:chgData name="Raonok Matabber" userId="faa8aa3866e6e900" providerId="LiveId" clId="{6486BB7A-C532-4E5B-AC38-50F953B03D15}" dt="2025-08-12T11:37:53.318" v="6613"/>
          <ac:spMkLst>
            <pc:docMk/>
            <pc:sldMk cId="4239779412" sldId="260"/>
            <ac:spMk id="18" creationId="{27794D13-759E-ECFB-1A43-FD60C65F68C3}"/>
          </ac:spMkLst>
        </pc:spChg>
        <pc:spChg chg="mod">
          <ac:chgData name="Raonok Matabber" userId="faa8aa3866e6e900" providerId="LiveId" clId="{6486BB7A-C532-4E5B-AC38-50F953B03D15}" dt="2025-08-12T04:29:31.737" v="376" actId="1076"/>
          <ac:spMkLst>
            <pc:docMk/>
            <pc:sldMk cId="4239779412" sldId="260"/>
            <ac:spMk id="20" creationId="{39CD47D7-CCB3-64F7-0F15-40A6EF1DA9AD}"/>
          </ac:spMkLst>
        </pc:spChg>
        <pc:spChg chg="add mod">
          <ac:chgData name="Raonok Matabber" userId="faa8aa3866e6e900" providerId="LiveId" clId="{6486BB7A-C532-4E5B-AC38-50F953B03D15}" dt="2025-08-12T11:38:16.721" v="6758"/>
          <ac:spMkLst>
            <pc:docMk/>
            <pc:sldMk cId="4239779412" sldId="260"/>
            <ac:spMk id="21" creationId="{7A257A9A-FAB4-1ECA-4D47-2E78ECCC197F}"/>
          </ac:spMkLst>
        </pc:spChg>
        <pc:picChg chg="mod">
          <ac:chgData name="Raonok Matabber" userId="faa8aa3866e6e900" providerId="LiveId" clId="{6486BB7A-C532-4E5B-AC38-50F953B03D15}" dt="2025-08-12T04:30:03.086" v="381" actId="688"/>
          <ac:picMkLst>
            <pc:docMk/>
            <pc:sldMk cId="4239779412" sldId="260"/>
            <ac:picMk id="4" creationId="{ED5A7002-138E-F7C2-3D1B-83C68D2E6F7B}"/>
          </ac:picMkLst>
        </pc:picChg>
        <pc:picChg chg="mod">
          <ac:chgData name="Raonok Matabber" userId="faa8aa3866e6e900" providerId="LiveId" clId="{6486BB7A-C532-4E5B-AC38-50F953B03D15}" dt="2025-08-12T04:30:06.533" v="382" actId="688"/>
          <ac:picMkLst>
            <pc:docMk/>
            <pc:sldMk cId="4239779412" sldId="260"/>
            <ac:picMk id="5" creationId="{2F471634-0407-9712-0321-903C08D0C9BD}"/>
          </ac:picMkLst>
        </pc:picChg>
        <pc:picChg chg="add mod">
          <ac:chgData name="Raonok Matabber" userId="faa8aa3866e6e900" providerId="LiveId" clId="{6486BB7A-C532-4E5B-AC38-50F953B03D15}" dt="2025-08-12T04:37:19.178" v="629" actId="1076"/>
          <ac:picMkLst>
            <pc:docMk/>
            <pc:sldMk cId="4239779412" sldId="260"/>
            <ac:picMk id="9" creationId="{9E53E56B-C8D7-9A4D-B3E5-6FA2924B8423}"/>
          </ac:picMkLst>
        </pc:picChg>
        <pc:picChg chg="add mod">
          <ac:chgData name="Raonok Matabber" userId="faa8aa3866e6e900" providerId="LiveId" clId="{6486BB7A-C532-4E5B-AC38-50F953B03D15}" dt="2025-08-12T04:37:42.967" v="636"/>
          <ac:picMkLst>
            <pc:docMk/>
            <pc:sldMk cId="4239779412" sldId="260"/>
            <ac:picMk id="10" creationId="{386D4469-24BE-C46C-3D9A-07541905A7AC}"/>
          </ac:picMkLst>
        </pc:picChg>
        <pc:cxnChg chg="mod">
          <ac:chgData name="Raonok Matabber" userId="faa8aa3866e6e900" providerId="LiveId" clId="{6486BB7A-C532-4E5B-AC38-50F953B03D15}" dt="2025-08-12T04:39:07.433" v="759" actId="1035"/>
          <ac:cxnSpMkLst>
            <pc:docMk/>
            <pc:sldMk cId="4239779412" sldId="260"/>
            <ac:cxnSpMk id="11" creationId="{2152C18F-8AD3-6008-3B82-769780590BEC}"/>
          </ac:cxnSpMkLst>
        </pc:cxnChg>
        <pc:cxnChg chg="mod">
          <ac:chgData name="Raonok Matabber" userId="faa8aa3866e6e900" providerId="LiveId" clId="{6486BB7A-C532-4E5B-AC38-50F953B03D15}" dt="2025-08-12T04:39:03.657" v="749" actId="1035"/>
          <ac:cxnSpMkLst>
            <pc:docMk/>
            <pc:sldMk cId="4239779412" sldId="260"/>
            <ac:cxnSpMk id="12" creationId="{6B849037-6331-EB39-8ABF-F8137B889891}"/>
          </ac:cxnSpMkLst>
        </pc:cxnChg>
        <pc:cxnChg chg="add mod">
          <ac:chgData name="Raonok Matabber" userId="faa8aa3866e6e900" providerId="LiveId" clId="{6486BB7A-C532-4E5B-AC38-50F953B03D15}" dt="2025-08-12T11:37:53.318" v="6613"/>
          <ac:cxnSpMkLst>
            <pc:docMk/>
            <pc:sldMk cId="4239779412" sldId="260"/>
            <ac:cxnSpMk id="19" creationId="{16A95018-FC39-8320-70CE-6A34E4A3CA37}"/>
          </ac:cxnSpMkLst>
        </pc:cxnChg>
        <pc:cxnChg chg="add mod">
          <ac:chgData name="Raonok Matabber" userId="faa8aa3866e6e900" providerId="LiveId" clId="{6486BB7A-C532-4E5B-AC38-50F953B03D15}" dt="2025-08-12T11:38:16.721" v="6758"/>
          <ac:cxnSpMkLst>
            <pc:docMk/>
            <pc:sldMk cId="4239779412" sldId="260"/>
            <ac:cxnSpMk id="22" creationId="{0985BD73-472C-B08F-13D7-5FF832FE09E2}"/>
          </ac:cxnSpMkLst>
        </pc:cxnChg>
      </pc:sldChg>
      <pc:sldChg chg="addSp delSp modSp add mod">
        <pc:chgData name="Raonok Matabber" userId="faa8aa3866e6e900" providerId="LiveId" clId="{6486BB7A-C532-4E5B-AC38-50F953B03D15}" dt="2025-08-12T11:38:17.330" v="6759"/>
        <pc:sldMkLst>
          <pc:docMk/>
          <pc:sldMk cId="4128306550" sldId="261"/>
        </pc:sldMkLst>
        <pc:spChg chg="del">
          <ac:chgData name="Raonok Matabber" userId="faa8aa3866e6e900" providerId="LiveId" clId="{6486BB7A-C532-4E5B-AC38-50F953B03D15}" dt="2025-08-12T04:30:57.692" v="447" actId="478"/>
          <ac:spMkLst>
            <pc:docMk/>
            <pc:sldMk cId="4128306550" sldId="261"/>
            <ac:spMk id="3" creationId="{1120962B-DD51-0EF0-538C-14FA276E3D11}"/>
          </ac:spMkLst>
        </pc:spChg>
        <pc:spChg chg="mod">
          <ac:chgData name="Raonok Matabber" userId="faa8aa3866e6e900" providerId="LiveId" clId="{6486BB7A-C532-4E5B-AC38-50F953B03D15}" dt="2025-08-12T04:31:16.749" v="458" actId="1076"/>
          <ac:spMkLst>
            <pc:docMk/>
            <pc:sldMk cId="4128306550" sldId="261"/>
            <ac:spMk id="6" creationId="{FB22F61D-67D0-F035-6DE4-F0CE279B3B7B}"/>
          </ac:spMkLst>
        </pc:spChg>
        <pc:spChg chg="del">
          <ac:chgData name="Raonok Matabber" userId="faa8aa3866e6e900" providerId="LiveId" clId="{6486BB7A-C532-4E5B-AC38-50F953B03D15}" dt="2025-08-12T04:32:54.131" v="506" actId="478"/>
          <ac:spMkLst>
            <pc:docMk/>
            <pc:sldMk cId="4128306550" sldId="261"/>
            <ac:spMk id="7" creationId="{6FC54810-874B-44E1-ACC4-F68F6EAC6F88}"/>
          </ac:spMkLst>
        </pc:spChg>
        <pc:spChg chg="add mod">
          <ac:chgData name="Raonok Matabber" userId="faa8aa3866e6e900" providerId="LiveId" clId="{6486BB7A-C532-4E5B-AC38-50F953B03D15}" dt="2025-08-12T04:31:20.602" v="473" actId="1036"/>
          <ac:spMkLst>
            <pc:docMk/>
            <pc:sldMk cId="4128306550" sldId="261"/>
            <ac:spMk id="8" creationId="{D24F1DC8-1D0B-75FB-7DA8-B649CE081147}"/>
          </ac:spMkLst>
        </pc:spChg>
        <pc:spChg chg="add mod">
          <ac:chgData name="Raonok Matabber" userId="faa8aa3866e6e900" providerId="LiveId" clId="{6486BB7A-C532-4E5B-AC38-50F953B03D15}" dt="2025-08-12T04:32:01.382" v="486" actId="1076"/>
          <ac:spMkLst>
            <pc:docMk/>
            <pc:sldMk cId="4128306550" sldId="261"/>
            <ac:spMk id="9" creationId="{580B688B-66A7-5437-9814-2BEF0A4513BA}"/>
          </ac:spMkLst>
        </pc:spChg>
        <pc:spChg chg="add mod">
          <ac:chgData name="Raonok Matabber" userId="faa8aa3866e6e900" providerId="LiveId" clId="{6486BB7A-C532-4E5B-AC38-50F953B03D15}" dt="2025-08-12T04:31:56.831" v="485" actId="1076"/>
          <ac:spMkLst>
            <pc:docMk/>
            <pc:sldMk cId="4128306550" sldId="261"/>
            <ac:spMk id="10" creationId="{CAF729D1-5EB9-5F4B-EF85-93FED700A188}"/>
          </ac:spMkLst>
        </pc:spChg>
        <pc:spChg chg="add mod">
          <ac:chgData name="Raonok Matabber" userId="faa8aa3866e6e900" providerId="LiveId" clId="{6486BB7A-C532-4E5B-AC38-50F953B03D15}" dt="2025-08-12T04:33:02.121" v="557" actId="1035"/>
          <ac:spMkLst>
            <pc:docMk/>
            <pc:sldMk cId="4128306550" sldId="261"/>
            <ac:spMk id="13" creationId="{9DE6587D-B99D-8937-CAB9-2827E1672357}"/>
          </ac:spMkLst>
        </pc:spChg>
        <pc:spChg chg="add mod">
          <ac:chgData name="Raonok Matabber" userId="faa8aa3866e6e900" providerId="LiveId" clId="{6486BB7A-C532-4E5B-AC38-50F953B03D15}" dt="2025-08-12T06:13:49.737" v="1289" actId="1037"/>
          <ac:spMkLst>
            <pc:docMk/>
            <pc:sldMk cId="4128306550" sldId="261"/>
            <ac:spMk id="18" creationId="{7C58DD49-B4C7-C511-7F3C-D2FAF8388052}"/>
          </ac:spMkLst>
        </pc:spChg>
        <pc:spChg chg="add mod">
          <ac:chgData name="Raonok Matabber" userId="faa8aa3866e6e900" providerId="LiveId" clId="{6486BB7A-C532-4E5B-AC38-50F953B03D15}" dt="2025-08-12T06:19:12.441" v="1642" actId="1076"/>
          <ac:spMkLst>
            <pc:docMk/>
            <pc:sldMk cId="4128306550" sldId="261"/>
            <ac:spMk id="19" creationId="{490092EC-9BC7-65F0-DE17-7B26D25939B9}"/>
          </ac:spMkLst>
        </pc:spChg>
        <pc:spChg chg="mod">
          <ac:chgData name="Raonok Matabber" userId="faa8aa3866e6e900" providerId="LiveId" clId="{6486BB7A-C532-4E5B-AC38-50F953B03D15}" dt="2025-08-12T04:32:49.033" v="505" actId="1076"/>
          <ac:spMkLst>
            <pc:docMk/>
            <pc:sldMk cId="4128306550" sldId="261"/>
            <ac:spMk id="20" creationId="{0B31E525-0263-C2B1-365E-70348B8AD1A8}"/>
          </ac:spMkLst>
        </pc:spChg>
        <pc:spChg chg="mod">
          <ac:chgData name="Raonok Matabber" userId="faa8aa3866e6e900" providerId="LiveId" clId="{6486BB7A-C532-4E5B-AC38-50F953B03D15}" dt="2025-08-12T06:13:43.061" v="1182"/>
          <ac:spMkLst>
            <pc:docMk/>
            <pc:sldMk cId="4128306550" sldId="261"/>
            <ac:spMk id="22" creationId="{7FF78DFB-CFE6-3A16-2148-4A1A0C692D60}"/>
          </ac:spMkLst>
        </pc:spChg>
        <pc:spChg chg="mod">
          <ac:chgData name="Raonok Matabber" userId="faa8aa3866e6e900" providerId="LiveId" clId="{6486BB7A-C532-4E5B-AC38-50F953B03D15}" dt="2025-08-12T06:13:43.061" v="1182"/>
          <ac:spMkLst>
            <pc:docMk/>
            <pc:sldMk cId="4128306550" sldId="261"/>
            <ac:spMk id="23" creationId="{C16074C5-8197-17FC-A19B-901A99A471D5}"/>
          </ac:spMkLst>
        </pc:spChg>
        <pc:spChg chg="add mod">
          <ac:chgData name="Raonok Matabber" userId="faa8aa3866e6e900" providerId="LiveId" clId="{6486BB7A-C532-4E5B-AC38-50F953B03D15}" dt="2025-08-12T06:19:05.352" v="1641" actId="1038"/>
          <ac:spMkLst>
            <pc:docMk/>
            <pc:sldMk cId="4128306550" sldId="261"/>
            <ac:spMk id="24" creationId="{69462225-0767-CA93-7BBC-3287A24C12D1}"/>
          </ac:spMkLst>
        </pc:spChg>
        <pc:spChg chg="add mod">
          <ac:chgData name="Raonok Matabber" userId="faa8aa3866e6e900" providerId="LiveId" clId="{6486BB7A-C532-4E5B-AC38-50F953B03D15}" dt="2025-08-12T11:37:55.885" v="6614"/>
          <ac:spMkLst>
            <pc:docMk/>
            <pc:sldMk cId="4128306550" sldId="261"/>
            <ac:spMk id="25" creationId="{1CED28E0-E05D-F4F0-1D8E-4085A5694548}"/>
          </ac:spMkLst>
        </pc:spChg>
        <pc:spChg chg="add mod">
          <ac:chgData name="Raonok Matabber" userId="faa8aa3866e6e900" providerId="LiveId" clId="{6486BB7A-C532-4E5B-AC38-50F953B03D15}" dt="2025-08-12T11:38:17.330" v="6759"/>
          <ac:spMkLst>
            <pc:docMk/>
            <pc:sldMk cId="4128306550" sldId="261"/>
            <ac:spMk id="27" creationId="{4541FDDE-F376-29F7-534F-ACF6F07B93B7}"/>
          </ac:spMkLst>
        </pc:spChg>
        <pc:grpChg chg="add mod">
          <ac:chgData name="Raonok Matabber" userId="faa8aa3866e6e900" providerId="LiveId" clId="{6486BB7A-C532-4E5B-AC38-50F953B03D15}" dt="2025-08-12T06:19:21.066" v="1644" actId="1076"/>
          <ac:grpSpMkLst>
            <pc:docMk/>
            <pc:sldMk cId="4128306550" sldId="261"/>
            <ac:grpSpMk id="21" creationId="{DF856AA8-DE6F-A361-5B84-C8C6B1433358}"/>
          </ac:grpSpMkLst>
        </pc:grpChg>
        <pc:picChg chg="mod">
          <ac:chgData name="Raonok Matabber" userId="faa8aa3866e6e900" providerId="LiveId" clId="{6486BB7A-C532-4E5B-AC38-50F953B03D15}" dt="2025-08-12T04:31:40.244" v="480" actId="688"/>
          <ac:picMkLst>
            <pc:docMk/>
            <pc:sldMk cId="4128306550" sldId="261"/>
            <ac:picMk id="4" creationId="{15AE5ADF-2FB6-CAE1-D2A6-14D85BAB8E38}"/>
          </ac:picMkLst>
        </pc:picChg>
        <pc:picChg chg="mod">
          <ac:chgData name="Raonok Matabber" userId="faa8aa3866e6e900" providerId="LiveId" clId="{6486BB7A-C532-4E5B-AC38-50F953B03D15}" dt="2025-08-12T04:31:31.423" v="475" actId="688"/>
          <ac:picMkLst>
            <pc:docMk/>
            <pc:sldMk cId="4128306550" sldId="261"/>
            <ac:picMk id="5" creationId="{F78CAAE6-7F69-052A-B82B-4B3583A6D14C}"/>
          </ac:picMkLst>
        </pc:picChg>
        <pc:picChg chg="add mod">
          <ac:chgData name="Raonok Matabber" userId="faa8aa3866e6e900" providerId="LiveId" clId="{6486BB7A-C532-4E5B-AC38-50F953B03D15}" dt="2025-08-12T04:37:21.156" v="630"/>
          <ac:picMkLst>
            <pc:docMk/>
            <pc:sldMk cId="4128306550" sldId="261"/>
            <ac:picMk id="16" creationId="{8798533F-FE82-60E1-A9A2-C5632F675832}"/>
          </ac:picMkLst>
        </pc:picChg>
        <pc:picChg chg="add mod">
          <ac:chgData name="Raonok Matabber" userId="faa8aa3866e6e900" providerId="LiveId" clId="{6486BB7A-C532-4E5B-AC38-50F953B03D15}" dt="2025-08-12T04:37:43.971" v="637"/>
          <ac:picMkLst>
            <pc:docMk/>
            <pc:sldMk cId="4128306550" sldId="261"/>
            <ac:picMk id="17" creationId="{8797CD02-F9E6-E6DC-8533-8BF8CEE8C8BB}"/>
          </ac:picMkLst>
        </pc:picChg>
        <pc:cxnChg chg="mod">
          <ac:chgData name="Raonok Matabber" userId="faa8aa3866e6e900" providerId="LiveId" clId="{6486BB7A-C532-4E5B-AC38-50F953B03D15}" dt="2025-08-12T04:39:19.185" v="803" actId="1035"/>
          <ac:cxnSpMkLst>
            <pc:docMk/>
            <pc:sldMk cId="4128306550" sldId="261"/>
            <ac:cxnSpMk id="11" creationId="{5BD3098F-B44C-7E80-F701-58714E3254B5}"/>
          </ac:cxnSpMkLst>
        </pc:cxnChg>
        <pc:cxnChg chg="mod">
          <ac:chgData name="Raonok Matabber" userId="faa8aa3866e6e900" providerId="LiveId" clId="{6486BB7A-C532-4E5B-AC38-50F953B03D15}" dt="2025-08-12T04:39:14.457" v="785" actId="1035"/>
          <ac:cxnSpMkLst>
            <pc:docMk/>
            <pc:sldMk cId="4128306550" sldId="261"/>
            <ac:cxnSpMk id="12" creationId="{1C22ED26-778F-36B3-B1E3-9210C0A8FA81}"/>
          </ac:cxnSpMkLst>
        </pc:cxnChg>
        <pc:cxnChg chg="add mod">
          <ac:chgData name="Raonok Matabber" userId="faa8aa3866e6e900" providerId="LiveId" clId="{6486BB7A-C532-4E5B-AC38-50F953B03D15}" dt="2025-08-12T11:37:55.885" v="6614"/>
          <ac:cxnSpMkLst>
            <pc:docMk/>
            <pc:sldMk cId="4128306550" sldId="261"/>
            <ac:cxnSpMk id="26" creationId="{14F685F3-94E0-AD8E-5919-D2F7B4368BF9}"/>
          </ac:cxnSpMkLst>
        </pc:cxnChg>
        <pc:cxnChg chg="add mod">
          <ac:chgData name="Raonok Matabber" userId="faa8aa3866e6e900" providerId="LiveId" clId="{6486BB7A-C532-4E5B-AC38-50F953B03D15}" dt="2025-08-12T11:38:17.330" v="6759"/>
          <ac:cxnSpMkLst>
            <pc:docMk/>
            <pc:sldMk cId="4128306550" sldId="261"/>
            <ac:cxnSpMk id="28" creationId="{C720E2E4-D56B-3B55-3CFA-308255A7DAAA}"/>
          </ac:cxnSpMkLst>
        </pc:cxnChg>
      </pc:sldChg>
      <pc:sldChg chg="addSp delSp modSp new mod modTransition setBg">
        <pc:chgData name="Raonok Matabber" userId="faa8aa3866e6e900" providerId="LiveId" clId="{6486BB7A-C532-4E5B-AC38-50F953B03D15}" dt="2025-08-12T11:38:53.465" v="6777" actId="1076"/>
        <pc:sldMkLst>
          <pc:docMk/>
          <pc:sldMk cId="45036002" sldId="262"/>
        </pc:sldMkLst>
        <pc:spChg chg="add mod">
          <ac:chgData name="Raonok Matabber" userId="faa8aa3866e6e900" providerId="LiveId" clId="{6486BB7A-C532-4E5B-AC38-50F953B03D15}" dt="2025-08-12T06:17:54.903" v="1513" actId="1076"/>
          <ac:spMkLst>
            <pc:docMk/>
            <pc:sldMk cId="45036002" sldId="262"/>
            <ac:spMk id="2" creationId="{DF9DC447-1613-1117-1661-2BE0539632D2}"/>
          </ac:spMkLst>
        </pc:spChg>
        <pc:spChg chg="add del mod">
          <ac:chgData name="Raonok Matabber" userId="faa8aa3866e6e900" providerId="LiveId" clId="{6486BB7A-C532-4E5B-AC38-50F953B03D15}" dt="2025-08-12T07:02:26.845" v="3127" actId="478"/>
          <ac:spMkLst>
            <pc:docMk/>
            <pc:sldMk cId="45036002" sldId="262"/>
            <ac:spMk id="7" creationId="{B5C1739B-ACF8-1D12-3D8B-9751C189CFF3}"/>
          </ac:spMkLst>
        </pc:spChg>
        <pc:spChg chg="add mod">
          <ac:chgData name="Raonok Matabber" userId="faa8aa3866e6e900" providerId="LiveId" clId="{6486BB7A-C532-4E5B-AC38-50F953B03D15}" dt="2025-08-12T06:17:45.040" v="1511" actId="1038"/>
          <ac:spMkLst>
            <pc:docMk/>
            <pc:sldMk cId="45036002" sldId="262"/>
            <ac:spMk id="8" creationId="{78272D82-EB74-7895-6738-1DB0EEBE7F57}"/>
          </ac:spMkLst>
        </pc:spChg>
        <pc:spChg chg="add mod">
          <ac:chgData name="Raonok Matabber" userId="faa8aa3866e6e900" providerId="LiveId" clId="{6486BB7A-C532-4E5B-AC38-50F953B03D15}" dt="2025-08-12T04:50:59.136" v="892" actId="1035"/>
          <ac:spMkLst>
            <pc:docMk/>
            <pc:sldMk cId="45036002" sldId="262"/>
            <ac:spMk id="9" creationId="{DD191173-286E-359C-45F4-94B36824CA79}"/>
          </ac:spMkLst>
        </pc:spChg>
        <pc:spChg chg="add mod">
          <ac:chgData name="Raonok Matabber" userId="faa8aa3866e6e900" providerId="LiveId" clId="{6486BB7A-C532-4E5B-AC38-50F953B03D15}" dt="2025-08-12T06:17:45.040" v="1511" actId="1038"/>
          <ac:spMkLst>
            <pc:docMk/>
            <pc:sldMk cId="45036002" sldId="262"/>
            <ac:spMk id="10" creationId="{7C647823-936A-A240-B4B2-4A1845200455}"/>
          </ac:spMkLst>
        </pc:spChg>
        <pc:spChg chg="add del mod">
          <ac:chgData name="Raonok Matabber" userId="faa8aa3866e6e900" providerId="LiveId" clId="{6486BB7A-C532-4E5B-AC38-50F953B03D15}" dt="2025-08-12T07:02:27.949" v="3128" actId="478"/>
          <ac:spMkLst>
            <pc:docMk/>
            <pc:sldMk cId="45036002" sldId="262"/>
            <ac:spMk id="11" creationId="{9D4F6604-2405-1088-65D4-D5C91F0A404C}"/>
          </ac:spMkLst>
        </pc:spChg>
        <pc:spChg chg="add mod">
          <ac:chgData name="Raonok Matabber" userId="faa8aa3866e6e900" providerId="LiveId" clId="{6486BB7A-C532-4E5B-AC38-50F953B03D15}" dt="2025-08-12T06:17:45.040" v="1511" actId="1038"/>
          <ac:spMkLst>
            <pc:docMk/>
            <pc:sldMk cId="45036002" sldId="262"/>
            <ac:spMk id="12" creationId="{24F3B719-39F2-A9D6-D566-3428F1A16163}"/>
          </ac:spMkLst>
        </pc:spChg>
        <pc:spChg chg="add del mod">
          <ac:chgData name="Raonok Matabber" userId="faa8aa3866e6e900" providerId="LiveId" clId="{6486BB7A-C532-4E5B-AC38-50F953B03D15}" dt="2025-08-12T07:02:29.229" v="3129" actId="478"/>
          <ac:spMkLst>
            <pc:docMk/>
            <pc:sldMk cId="45036002" sldId="262"/>
            <ac:spMk id="13" creationId="{D7BD13A7-F0EE-A71E-2628-FA6FED90AA37}"/>
          </ac:spMkLst>
        </pc:spChg>
        <pc:spChg chg="add mod">
          <ac:chgData name="Raonok Matabber" userId="faa8aa3866e6e900" providerId="LiveId" clId="{6486BB7A-C532-4E5B-AC38-50F953B03D15}" dt="2025-08-12T04:50:59.136" v="892" actId="1035"/>
          <ac:spMkLst>
            <pc:docMk/>
            <pc:sldMk cId="45036002" sldId="262"/>
            <ac:spMk id="14" creationId="{F03C9BA9-5E75-E6C9-CC08-626E92B5F2CD}"/>
          </ac:spMkLst>
        </pc:spChg>
        <pc:spChg chg="add mod">
          <ac:chgData name="Raonok Matabber" userId="faa8aa3866e6e900" providerId="LiveId" clId="{6486BB7A-C532-4E5B-AC38-50F953B03D15}" dt="2025-08-12T06:02:37.006" v="914"/>
          <ac:spMkLst>
            <pc:docMk/>
            <pc:sldMk cId="45036002" sldId="262"/>
            <ac:spMk id="21" creationId="{1A2E292C-4CC1-6904-FCAB-C7430F4DA57C}"/>
          </ac:spMkLst>
        </pc:spChg>
        <pc:spChg chg="add del mod">
          <ac:chgData name="Raonok Matabber" userId="faa8aa3866e6e900" providerId="LiveId" clId="{6486BB7A-C532-4E5B-AC38-50F953B03D15}" dt="2025-08-12T09:24:57.504" v="6135" actId="1037"/>
          <ac:spMkLst>
            <pc:docMk/>
            <pc:sldMk cId="45036002" sldId="262"/>
            <ac:spMk id="22" creationId="{68D934DE-7B65-3E52-8B3A-ACA061228D5E}"/>
          </ac:spMkLst>
        </pc:spChg>
        <pc:spChg chg="add del ord">
          <ac:chgData name="Raonok Matabber" userId="faa8aa3866e6e900" providerId="LiveId" clId="{6486BB7A-C532-4E5B-AC38-50F953B03D15}" dt="2025-08-12T06:07:09.435" v="998" actId="478"/>
          <ac:spMkLst>
            <pc:docMk/>
            <pc:sldMk cId="45036002" sldId="262"/>
            <ac:spMk id="23" creationId="{00B7C51B-DF08-73D3-3B3D-1ABFBB0C8004}"/>
          </ac:spMkLst>
        </pc:spChg>
        <pc:spChg chg="add del mod ord">
          <ac:chgData name="Raonok Matabber" userId="faa8aa3866e6e900" providerId="LiveId" clId="{6486BB7A-C532-4E5B-AC38-50F953B03D15}" dt="2025-08-12T06:07:46.768" v="1004"/>
          <ac:spMkLst>
            <pc:docMk/>
            <pc:sldMk cId="45036002" sldId="262"/>
            <ac:spMk id="24" creationId="{BF798470-FF8C-6601-7D64-9E3C257AF7F3}"/>
          </ac:spMkLst>
        </pc:spChg>
        <pc:spChg chg="add del mod ord">
          <ac:chgData name="Raonok Matabber" userId="faa8aa3866e6e900" providerId="LiveId" clId="{6486BB7A-C532-4E5B-AC38-50F953B03D15}" dt="2025-08-12T06:07:46.768" v="1004"/>
          <ac:spMkLst>
            <pc:docMk/>
            <pc:sldMk cId="45036002" sldId="262"/>
            <ac:spMk id="25" creationId="{24D89B4A-29F5-AE74-6791-9E48CEEDF34B}"/>
          </ac:spMkLst>
        </pc:spChg>
        <pc:spChg chg="add del mod">
          <ac:chgData name="Raonok Matabber" userId="faa8aa3866e6e900" providerId="LiveId" clId="{6486BB7A-C532-4E5B-AC38-50F953B03D15}" dt="2025-08-12T06:06:08.046" v="974" actId="478"/>
          <ac:spMkLst>
            <pc:docMk/>
            <pc:sldMk cId="45036002" sldId="262"/>
            <ac:spMk id="26" creationId="{12C584F7-5F45-1590-0447-D9F4C1408596}"/>
          </ac:spMkLst>
        </pc:spChg>
        <pc:spChg chg="add del">
          <ac:chgData name="Raonok Matabber" userId="faa8aa3866e6e900" providerId="LiveId" clId="{6486BB7A-C532-4E5B-AC38-50F953B03D15}" dt="2025-08-12T06:07:56.095" v="1005"/>
          <ac:spMkLst>
            <pc:docMk/>
            <pc:sldMk cId="45036002" sldId="262"/>
            <ac:spMk id="27" creationId="{EC0421F9-5BEF-557E-5E44-76F9935A25C7}"/>
          </ac:spMkLst>
        </pc:spChg>
        <pc:spChg chg="add del">
          <ac:chgData name="Raonok Matabber" userId="faa8aa3866e6e900" providerId="LiveId" clId="{6486BB7A-C532-4E5B-AC38-50F953B03D15}" dt="2025-08-12T06:06:47.557" v="989"/>
          <ac:spMkLst>
            <pc:docMk/>
            <pc:sldMk cId="45036002" sldId="262"/>
            <ac:spMk id="28" creationId="{2065BF56-8A08-A767-F313-0AC054ABFEA6}"/>
          </ac:spMkLst>
        </pc:spChg>
        <pc:spChg chg="add del mod">
          <ac:chgData name="Raonok Matabber" userId="faa8aa3866e6e900" providerId="LiveId" clId="{6486BB7A-C532-4E5B-AC38-50F953B03D15}" dt="2025-08-12T06:06:47.557" v="989"/>
          <ac:spMkLst>
            <pc:docMk/>
            <pc:sldMk cId="45036002" sldId="262"/>
            <ac:spMk id="29" creationId="{99D45544-FCA7-CDC0-2041-820988FA9B50}"/>
          </ac:spMkLst>
        </pc:spChg>
        <pc:spChg chg="del mod">
          <ac:chgData name="Raonok Matabber" userId="faa8aa3866e6e900" providerId="LiveId" clId="{6486BB7A-C532-4E5B-AC38-50F953B03D15}" dt="2025-08-12T06:09:38.962" v="1087" actId="478"/>
          <ac:spMkLst>
            <pc:docMk/>
            <pc:sldMk cId="45036002" sldId="262"/>
            <ac:spMk id="30" creationId="{27A34A19-9D0D-F54C-B2B6-1F88240D9CEA}"/>
          </ac:spMkLst>
        </pc:spChg>
        <pc:spChg chg="del mod">
          <ac:chgData name="Raonok Matabber" userId="faa8aa3866e6e900" providerId="LiveId" clId="{6486BB7A-C532-4E5B-AC38-50F953B03D15}" dt="2025-08-12T06:07:56.095" v="1005"/>
          <ac:spMkLst>
            <pc:docMk/>
            <pc:sldMk cId="45036002" sldId="262"/>
            <ac:spMk id="31" creationId="{7286FA0E-F20F-1B9A-CD43-C677E8BFB659}"/>
          </ac:spMkLst>
        </pc:spChg>
        <pc:spChg chg="mod">
          <ac:chgData name="Raonok Matabber" userId="faa8aa3866e6e900" providerId="LiveId" clId="{6486BB7A-C532-4E5B-AC38-50F953B03D15}" dt="2025-08-12T06:13:39.283" v="1181" actId="1035"/>
          <ac:spMkLst>
            <pc:docMk/>
            <pc:sldMk cId="45036002" sldId="262"/>
            <ac:spMk id="32" creationId="{3B553BEB-44F3-7896-3B57-B475CC56846D}"/>
          </ac:spMkLst>
        </pc:spChg>
        <pc:spChg chg="add del mod topLvl">
          <ac:chgData name="Raonok Matabber" userId="faa8aa3866e6e900" providerId="LiveId" clId="{6486BB7A-C532-4E5B-AC38-50F953B03D15}" dt="2025-08-12T06:10:59.444" v="1111" actId="164"/>
          <ac:spMkLst>
            <pc:docMk/>
            <pc:sldMk cId="45036002" sldId="262"/>
            <ac:spMk id="33" creationId="{E46C3DDF-ED0A-DB9F-CFE3-C704FF73F14B}"/>
          </ac:spMkLst>
        </pc:spChg>
        <pc:spChg chg="add del mod">
          <ac:chgData name="Raonok Matabber" userId="faa8aa3866e6e900" providerId="LiveId" clId="{6486BB7A-C532-4E5B-AC38-50F953B03D15}" dt="2025-08-12T06:08:15.746" v="1012" actId="478"/>
          <ac:spMkLst>
            <pc:docMk/>
            <pc:sldMk cId="45036002" sldId="262"/>
            <ac:spMk id="34" creationId="{1C1A0393-2955-A9C3-F9CF-DD02C882FA91}"/>
          </ac:spMkLst>
        </pc:spChg>
        <pc:spChg chg="add del mod topLvl">
          <ac:chgData name="Raonok Matabber" userId="faa8aa3866e6e900" providerId="LiveId" clId="{6486BB7A-C532-4E5B-AC38-50F953B03D15}" dt="2025-08-12T06:10:59.444" v="1111" actId="164"/>
          <ac:spMkLst>
            <pc:docMk/>
            <pc:sldMk cId="45036002" sldId="262"/>
            <ac:spMk id="35" creationId="{FE747373-4BE2-31F2-AD7D-BD47B1090F39}"/>
          </ac:spMkLst>
        </pc:spChg>
        <pc:spChg chg="add del ord">
          <ac:chgData name="Raonok Matabber" userId="faa8aa3866e6e900" providerId="LiveId" clId="{6486BB7A-C532-4E5B-AC38-50F953B03D15}" dt="2025-08-12T06:12:33.650" v="1128" actId="478"/>
          <ac:spMkLst>
            <pc:docMk/>
            <pc:sldMk cId="45036002" sldId="262"/>
            <ac:spMk id="38" creationId="{CB992846-E06E-BBB4-14E0-C423E48B2747}"/>
          </ac:spMkLst>
        </pc:spChg>
        <pc:spChg chg="add mod">
          <ac:chgData name="Raonok Matabber" userId="faa8aa3866e6e900" providerId="LiveId" clId="{6486BB7A-C532-4E5B-AC38-50F953B03D15}" dt="2025-08-12T06:28:26.589" v="1784" actId="1037"/>
          <ac:spMkLst>
            <pc:docMk/>
            <pc:sldMk cId="45036002" sldId="262"/>
            <ac:spMk id="39" creationId="{8694DABD-2E6F-D939-FA4B-BE53110C3E24}"/>
          </ac:spMkLst>
        </pc:spChg>
        <pc:spChg chg="add mod">
          <ac:chgData name="Raonok Matabber" userId="faa8aa3866e6e900" providerId="LiveId" clId="{6486BB7A-C532-4E5B-AC38-50F953B03D15}" dt="2025-08-12T06:34:04.128" v="1870" actId="1076"/>
          <ac:spMkLst>
            <pc:docMk/>
            <pc:sldMk cId="45036002" sldId="262"/>
            <ac:spMk id="43" creationId="{1426AE0D-85FD-EBDD-0819-E73FB0CF44D9}"/>
          </ac:spMkLst>
        </pc:spChg>
        <pc:spChg chg="mod">
          <ac:chgData name="Raonok Matabber" userId="faa8aa3866e6e900" providerId="LiveId" clId="{6486BB7A-C532-4E5B-AC38-50F953B03D15}" dt="2025-08-12T06:34:41.502" v="1871"/>
          <ac:spMkLst>
            <pc:docMk/>
            <pc:sldMk cId="45036002" sldId="262"/>
            <ac:spMk id="46" creationId="{FC589B01-4295-3966-690D-1430CACEACE0}"/>
          </ac:spMkLst>
        </pc:spChg>
        <pc:spChg chg="mod">
          <ac:chgData name="Raonok Matabber" userId="faa8aa3866e6e900" providerId="LiveId" clId="{6486BB7A-C532-4E5B-AC38-50F953B03D15}" dt="2025-08-12T06:34:41.502" v="1871"/>
          <ac:spMkLst>
            <pc:docMk/>
            <pc:sldMk cId="45036002" sldId="262"/>
            <ac:spMk id="47" creationId="{8EFDD793-F050-8E2E-117B-ABDF8940C6F8}"/>
          </ac:spMkLst>
        </pc:spChg>
        <pc:spChg chg="mod">
          <ac:chgData name="Raonok Matabber" userId="faa8aa3866e6e900" providerId="LiveId" clId="{6486BB7A-C532-4E5B-AC38-50F953B03D15}" dt="2025-08-12T06:38:12" v="2085"/>
          <ac:spMkLst>
            <pc:docMk/>
            <pc:sldMk cId="45036002" sldId="262"/>
            <ac:spMk id="52" creationId="{3299B83B-9D69-DE94-D982-23F52F283262}"/>
          </ac:spMkLst>
        </pc:spChg>
        <pc:spChg chg="mod">
          <ac:chgData name="Raonok Matabber" userId="faa8aa3866e6e900" providerId="LiveId" clId="{6486BB7A-C532-4E5B-AC38-50F953B03D15}" dt="2025-08-12T06:38:12" v="2085"/>
          <ac:spMkLst>
            <pc:docMk/>
            <pc:sldMk cId="45036002" sldId="262"/>
            <ac:spMk id="53" creationId="{47783E8F-54A0-9A57-A18E-B983D830A7FE}"/>
          </ac:spMkLst>
        </pc:spChg>
        <pc:spChg chg="add mod">
          <ac:chgData name="Raonok Matabber" userId="faa8aa3866e6e900" providerId="LiveId" clId="{6486BB7A-C532-4E5B-AC38-50F953B03D15}" dt="2025-08-12T07:45:25.370" v="3791" actId="1076"/>
          <ac:spMkLst>
            <pc:docMk/>
            <pc:sldMk cId="45036002" sldId="262"/>
            <ac:spMk id="54" creationId="{9B1A82C0-59A3-3E52-0E1A-A443F2DB752B}"/>
          </ac:spMkLst>
        </pc:spChg>
        <pc:spChg chg="add mod">
          <ac:chgData name="Raonok Matabber" userId="faa8aa3866e6e900" providerId="LiveId" clId="{6486BB7A-C532-4E5B-AC38-50F953B03D15}" dt="2025-08-12T11:38:12.294" v="6753" actId="1035"/>
          <ac:spMkLst>
            <pc:docMk/>
            <pc:sldMk cId="45036002" sldId="262"/>
            <ac:spMk id="56" creationId="{242E5EEB-9D43-DDE3-0C0F-BFDE5C2BA116}"/>
          </ac:spMkLst>
        </pc:spChg>
        <pc:spChg chg="add mod">
          <ac:chgData name="Raonok Matabber" userId="faa8aa3866e6e900" providerId="LiveId" clId="{6486BB7A-C532-4E5B-AC38-50F953B03D15}" dt="2025-08-12T11:38:50.512" v="6776" actId="1076"/>
          <ac:spMkLst>
            <pc:docMk/>
            <pc:sldMk cId="45036002" sldId="262"/>
            <ac:spMk id="58" creationId="{CA0C1DF9-A9C7-90F4-4BE6-2C6DAC98A4BE}"/>
          </ac:spMkLst>
        </pc:spChg>
        <pc:grpChg chg="add del mod">
          <ac:chgData name="Raonok Matabber" userId="faa8aa3866e6e900" providerId="LiveId" clId="{6486BB7A-C532-4E5B-AC38-50F953B03D15}" dt="2025-08-12T06:10:57.920" v="1110" actId="165"/>
          <ac:grpSpMkLst>
            <pc:docMk/>
            <pc:sldMk cId="45036002" sldId="262"/>
            <ac:grpSpMk id="36" creationId="{2A50E819-16E1-3CD6-8FBC-6FF349D5CC3E}"/>
          </ac:grpSpMkLst>
        </pc:grpChg>
        <pc:grpChg chg="add mod">
          <ac:chgData name="Raonok Matabber" userId="faa8aa3866e6e900" providerId="LiveId" clId="{6486BB7A-C532-4E5B-AC38-50F953B03D15}" dt="2025-08-12T06:13:39.283" v="1181" actId="1035"/>
          <ac:grpSpMkLst>
            <pc:docMk/>
            <pc:sldMk cId="45036002" sldId="262"/>
            <ac:grpSpMk id="37" creationId="{279AA5F2-3724-8A3E-AC2C-A27BEFE124D5}"/>
          </ac:grpSpMkLst>
        </pc:grpChg>
        <pc:grpChg chg="add del mod">
          <ac:chgData name="Raonok Matabber" userId="faa8aa3866e6e900" providerId="LiveId" clId="{6486BB7A-C532-4E5B-AC38-50F953B03D15}" dt="2025-08-12T06:34:55.119" v="1876" actId="478"/>
          <ac:grpSpMkLst>
            <pc:docMk/>
            <pc:sldMk cId="45036002" sldId="262"/>
            <ac:grpSpMk id="44" creationId="{696AA525-F601-A5F4-BE50-272E970DF9B4}"/>
          </ac:grpSpMkLst>
        </pc:grpChg>
        <pc:grpChg chg="add mod">
          <ac:chgData name="Raonok Matabber" userId="faa8aa3866e6e900" providerId="LiveId" clId="{6486BB7A-C532-4E5B-AC38-50F953B03D15}" dt="2025-08-12T06:38:15.899" v="2086" actId="1076"/>
          <ac:grpSpMkLst>
            <pc:docMk/>
            <pc:sldMk cId="45036002" sldId="262"/>
            <ac:grpSpMk id="50" creationId="{6CE9EB80-A990-A6D5-B42A-6FC38BE9AF5D}"/>
          </ac:grpSpMkLst>
        </pc:grpChg>
        <pc:picChg chg="add mod">
          <ac:chgData name="Raonok Matabber" userId="faa8aa3866e6e900" providerId="LiveId" clId="{6486BB7A-C532-4E5B-AC38-50F953B03D15}" dt="2025-08-12T06:18:03.392" v="1555" actId="1038"/>
          <ac:picMkLst>
            <pc:docMk/>
            <pc:sldMk cId="45036002" sldId="262"/>
            <ac:picMk id="3" creationId="{8D9AFFD7-454B-3207-D3CA-F8D2A9BBE50B}"/>
          </ac:picMkLst>
        </pc:picChg>
        <pc:picChg chg="mod">
          <ac:chgData name="Raonok Matabber" userId="faa8aa3866e6e900" providerId="LiveId" clId="{6486BB7A-C532-4E5B-AC38-50F953B03D15}" dt="2025-08-12T06:18:03.392" v="1555" actId="1038"/>
          <ac:picMkLst>
            <pc:docMk/>
            <pc:sldMk cId="45036002" sldId="262"/>
            <ac:picMk id="4" creationId="{8E160CD7-CBB8-735F-B853-81F9A5AE990A}"/>
          </ac:picMkLst>
        </pc:picChg>
        <pc:picChg chg="del">
          <ac:chgData name="Raonok Matabber" userId="faa8aa3866e6e900" providerId="LiveId" clId="{6486BB7A-C532-4E5B-AC38-50F953B03D15}" dt="2025-08-12T06:18:27.281" v="1556" actId="478"/>
          <ac:picMkLst>
            <pc:docMk/>
            <pc:sldMk cId="45036002" sldId="262"/>
            <ac:picMk id="15" creationId="{2B4774C8-BC0B-A71A-6100-816CB213E50E}"/>
          </ac:picMkLst>
        </pc:picChg>
        <pc:picChg chg="del">
          <ac:chgData name="Raonok Matabber" userId="faa8aa3866e6e900" providerId="LiveId" clId="{6486BB7A-C532-4E5B-AC38-50F953B03D15}" dt="2025-08-12T06:18:28.225" v="1557" actId="478"/>
          <ac:picMkLst>
            <pc:docMk/>
            <pc:sldMk cId="45036002" sldId="262"/>
            <ac:picMk id="16" creationId="{A695F58D-E2A9-C12A-B879-B48C9D569E92}"/>
          </ac:picMkLst>
        </pc:picChg>
        <pc:picChg chg="add del mod">
          <ac:chgData name="Raonok Matabber" userId="faa8aa3866e6e900" providerId="LiveId" clId="{6486BB7A-C532-4E5B-AC38-50F953B03D15}" dt="2025-08-12T04:54:29.576" v="901" actId="478"/>
          <ac:picMkLst>
            <pc:docMk/>
            <pc:sldMk cId="45036002" sldId="262"/>
            <ac:picMk id="18" creationId="{4BAB47B7-592D-3BA3-1615-08125EC5A6AB}"/>
          </ac:picMkLst>
        </pc:picChg>
        <pc:picChg chg="add del mod">
          <ac:chgData name="Raonok Matabber" userId="faa8aa3866e6e900" providerId="LiveId" clId="{6486BB7A-C532-4E5B-AC38-50F953B03D15}" dt="2025-08-12T06:11:25.537" v="1125" actId="478"/>
          <ac:picMkLst>
            <pc:docMk/>
            <pc:sldMk cId="45036002" sldId="262"/>
            <ac:picMk id="20" creationId="{AABAB84C-BE78-4365-EDC6-C15003EE8E03}"/>
          </ac:picMkLst>
        </pc:picChg>
        <pc:picChg chg="add mod">
          <ac:chgData name="Raonok Matabber" userId="faa8aa3866e6e900" providerId="LiveId" clId="{6486BB7A-C532-4E5B-AC38-50F953B03D15}" dt="2025-08-12T11:38:24.513" v="6760" actId="1076"/>
          <ac:picMkLst>
            <pc:docMk/>
            <pc:sldMk cId="45036002" sldId="262"/>
            <ac:picMk id="40" creationId="{8399B1EF-7CDB-F69E-CF8D-FDFDB0B42743}"/>
          </ac:picMkLst>
        </pc:picChg>
        <pc:picChg chg="add mod">
          <ac:chgData name="Raonok Matabber" userId="faa8aa3866e6e900" providerId="LiveId" clId="{6486BB7A-C532-4E5B-AC38-50F953B03D15}" dt="2025-08-12T06:16:54.909" v="1298" actId="1076"/>
          <ac:picMkLst>
            <pc:docMk/>
            <pc:sldMk cId="45036002" sldId="262"/>
            <ac:picMk id="41" creationId="{6EDF9750-9764-B13C-EBCB-76FBCE53F836}"/>
          </ac:picMkLst>
        </pc:picChg>
        <pc:picChg chg="add del mod ord">
          <ac:chgData name="Raonok Matabber" userId="faa8aa3866e6e900" providerId="LiveId" clId="{6486BB7A-C532-4E5B-AC38-50F953B03D15}" dt="2025-08-12T06:36:18.952" v="1900" actId="478"/>
          <ac:picMkLst>
            <pc:docMk/>
            <pc:sldMk cId="45036002" sldId="262"/>
            <ac:picMk id="42" creationId="{1643AE61-CF9D-F939-CF36-9E68E98040A2}"/>
          </ac:picMkLst>
        </pc:picChg>
        <pc:picChg chg="mod">
          <ac:chgData name="Raonok Matabber" userId="faa8aa3866e6e900" providerId="LiveId" clId="{6486BB7A-C532-4E5B-AC38-50F953B03D15}" dt="2025-08-12T06:34:41.502" v="1871"/>
          <ac:picMkLst>
            <pc:docMk/>
            <pc:sldMk cId="45036002" sldId="262"/>
            <ac:picMk id="45" creationId="{11469C1F-089E-EE30-6633-9689267F1A41}"/>
          </ac:picMkLst>
        </pc:picChg>
        <pc:picChg chg="add del mod ord">
          <ac:chgData name="Raonok Matabber" userId="faa8aa3866e6e900" providerId="LiveId" clId="{6486BB7A-C532-4E5B-AC38-50F953B03D15}" dt="2025-08-12T06:36:21.095" v="1901" actId="478"/>
          <ac:picMkLst>
            <pc:docMk/>
            <pc:sldMk cId="45036002" sldId="262"/>
            <ac:picMk id="49" creationId="{786B77EC-00DD-1E7A-ACAB-8A9CE7C1527E}"/>
          </ac:picMkLst>
        </pc:picChg>
        <pc:picChg chg="mod">
          <ac:chgData name="Raonok Matabber" userId="faa8aa3866e6e900" providerId="LiveId" clId="{6486BB7A-C532-4E5B-AC38-50F953B03D15}" dt="2025-08-12T06:38:12" v="2085"/>
          <ac:picMkLst>
            <pc:docMk/>
            <pc:sldMk cId="45036002" sldId="262"/>
            <ac:picMk id="51" creationId="{7C971FA4-379D-C09E-BF11-9A75AD7E67FB}"/>
          </ac:picMkLst>
        </pc:picChg>
        <pc:picChg chg="add mod">
          <ac:chgData name="Raonok Matabber" userId="faa8aa3866e6e900" providerId="LiveId" clId="{6486BB7A-C532-4E5B-AC38-50F953B03D15}" dt="2025-08-12T09:25:26.494" v="6141" actId="1076"/>
          <ac:picMkLst>
            <pc:docMk/>
            <pc:sldMk cId="45036002" sldId="262"/>
            <ac:picMk id="55" creationId="{CA1BC63A-E5F8-22E4-6D22-0D8A7987E849}"/>
          </ac:picMkLst>
        </pc:picChg>
        <pc:cxnChg chg="mod">
          <ac:chgData name="Raonok Matabber" userId="faa8aa3866e6e900" providerId="LiveId" clId="{6486BB7A-C532-4E5B-AC38-50F953B03D15}" dt="2025-08-12T06:18:03.392" v="1555" actId="1038"/>
          <ac:cxnSpMkLst>
            <pc:docMk/>
            <pc:sldMk cId="45036002" sldId="262"/>
            <ac:cxnSpMk id="5" creationId="{920ADCA6-7108-1C66-7C5D-DBE2842B319D}"/>
          </ac:cxnSpMkLst>
        </pc:cxnChg>
        <pc:cxnChg chg="mod">
          <ac:chgData name="Raonok Matabber" userId="faa8aa3866e6e900" providerId="LiveId" clId="{6486BB7A-C532-4E5B-AC38-50F953B03D15}" dt="2025-08-12T06:18:03.392" v="1555" actId="1038"/>
          <ac:cxnSpMkLst>
            <pc:docMk/>
            <pc:sldMk cId="45036002" sldId="262"/>
            <ac:cxnSpMk id="6" creationId="{4C7F798F-7F2A-27B3-CDC8-112B642831F0}"/>
          </ac:cxnSpMkLst>
        </pc:cxnChg>
        <pc:cxnChg chg="add mod">
          <ac:chgData name="Raonok Matabber" userId="faa8aa3866e6e900" providerId="LiveId" clId="{6486BB7A-C532-4E5B-AC38-50F953B03D15}" dt="2025-08-12T11:38:12.294" v="6753" actId="1035"/>
          <ac:cxnSpMkLst>
            <pc:docMk/>
            <pc:sldMk cId="45036002" sldId="262"/>
            <ac:cxnSpMk id="57" creationId="{52CA2CB1-5053-3AD2-C446-F44CD7A803B9}"/>
          </ac:cxnSpMkLst>
        </pc:cxnChg>
        <pc:cxnChg chg="add mod">
          <ac:chgData name="Raonok Matabber" userId="faa8aa3866e6e900" providerId="LiveId" clId="{6486BB7A-C532-4E5B-AC38-50F953B03D15}" dt="2025-08-12T11:38:53.465" v="6777" actId="1076"/>
          <ac:cxnSpMkLst>
            <pc:docMk/>
            <pc:sldMk cId="45036002" sldId="262"/>
            <ac:cxnSpMk id="59" creationId="{5E82BFAB-B399-A91A-7783-017484D949C7}"/>
          </ac:cxnSpMkLst>
        </pc:cxnChg>
      </pc:sldChg>
      <pc:sldChg chg="addSp delSp modSp new mod modTransition setBg">
        <pc:chgData name="Raonok Matabber" userId="faa8aa3866e6e900" providerId="LiveId" clId="{6486BB7A-C532-4E5B-AC38-50F953B03D15}" dt="2025-08-12T11:38:59.192" v="6788" actId="1037"/>
        <pc:sldMkLst>
          <pc:docMk/>
          <pc:sldMk cId="2747447842" sldId="263"/>
        </pc:sldMkLst>
        <pc:spChg chg="add mod">
          <ac:chgData name="Raonok Matabber" userId="faa8aa3866e6e900" providerId="LiveId" clId="{6486BB7A-C532-4E5B-AC38-50F953B03D15}" dt="2025-08-12T06:48:24.343" v="2390" actId="6549"/>
          <ac:spMkLst>
            <pc:docMk/>
            <pc:sldMk cId="2747447842" sldId="263"/>
            <ac:spMk id="6" creationId="{68079B05-61D4-551F-BD66-F783719ED618}"/>
          </ac:spMkLst>
        </pc:spChg>
        <pc:spChg chg="add del mod">
          <ac:chgData name="Raonok Matabber" userId="faa8aa3866e6e900" providerId="LiveId" clId="{6486BB7A-C532-4E5B-AC38-50F953B03D15}" dt="2025-08-12T06:27:52.169" v="1751" actId="478"/>
          <ac:spMkLst>
            <pc:docMk/>
            <pc:sldMk cId="2747447842" sldId="263"/>
            <ac:spMk id="7" creationId="{EB054EDE-9177-8687-B0D4-DD30E453FD41}"/>
          </ac:spMkLst>
        </pc:spChg>
        <pc:spChg chg="add mod">
          <ac:chgData name="Raonok Matabber" userId="faa8aa3866e6e900" providerId="LiveId" clId="{6486BB7A-C532-4E5B-AC38-50F953B03D15}" dt="2025-08-12T06:33:30.221" v="1865" actId="207"/>
          <ac:spMkLst>
            <pc:docMk/>
            <pc:sldMk cId="2747447842" sldId="263"/>
            <ac:spMk id="8" creationId="{9250D17E-30F4-0F83-BD20-C1E9617CEDA7}"/>
          </ac:spMkLst>
        </pc:spChg>
        <pc:spChg chg="add del mod">
          <ac:chgData name="Raonok Matabber" userId="faa8aa3866e6e900" providerId="LiveId" clId="{6486BB7A-C532-4E5B-AC38-50F953B03D15}" dt="2025-08-12T06:31:22.172" v="1810"/>
          <ac:spMkLst>
            <pc:docMk/>
            <pc:sldMk cId="2747447842" sldId="263"/>
            <ac:spMk id="9" creationId="{D5ACE27F-7E4E-77C2-0260-B3F395A5BAA5}"/>
          </ac:spMkLst>
        </pc:spChg>
        <pc:spChg chg="add del mod">
          <ac:chgData name="Raonok Matabber" userId="faa8aa3866e6e900" providerId="LiveId" clId="{6486BB7A-C532-4E5B-AC38-50F953B03D15}" dt="2025-08-12T06:31:22.172" v="1810"/>
          <ac:spMkLst>
            <pc:docMk/>
            <pc:sldMk cId="2747447842" sldId="263"/>
            <ac:spMk id="10" creationId="{675B145F-1D28-6ACA-7F8C-C655E38BEC13}"/>
          </ac:spMkLst>
        </pc:spChg>
        <pc:spChg chg="del mod ord">
          <ac:chgData name="Raonok Matabber" userId="faa8aa3866e6e900" providerId="LiveId" clId="{6486BB7A-C532-4E5B-AC38-50F953B03D15}" dt="2025-08-12T06:48:23.247" v="2389" actId="478"/>
          <ac:spMkLst>
            <pc:docMk/>
            <pc:sldMk cId="2747447842" sldId="263"/>
            <ac:spMk id="11" creationId="{6BBE9B72-3B77-BDDB-D7C5-0DDAA448B973}"/>
          </ac:spMkLst>
        </pc:spChg>
        <pc:spChg chg="add del mod">
          <ac:chgData name="Raonok Matabber" userId="faa8aa3866e6e900" providerId="LiveId" clId="{6486BB7A-C532-4E5B-AC38-50F953B03D15}" dt="2025-08-12T06:37:06.513" v="2028" actId="478"/>
          <ac:spMkLst>
            <pc:docMk/>
            <pc:sldMk cId="2747447842" sldId="263"/>
            <ac:spMk id="13" creationId="{9354F224-4FDE-6723-9C71-5056FF9E70B8}"/>
          </ac:spMkLst>
        </pc:spChg>
        <pc:spChg chg="add del mod">
          <ac:chgData name="Raonok Matabber" userId="faa8aa3866e6e900" providerId="LiveId" clId="{6486BB7A-C532-4E5B-AC38-50F953B03D15}" dt="2025-08-12T06:37:06.513" v="2028" actId="478"/>
          <ac:spMkLst>
            <pc:docMk/>
            <pc:sldMk cId="2747447842" sldId="263"/>
            <ac:spMk id="14" creationId="{57E6F27E-BEA8-BCB1-9668-4049CDD68D4A}"/>
          </ac:spMkLst>
        </pc:spChg>
        <pc:spChg chg="mod">
          <ac:chgData name="Raonok Matabber" userId="faa8aa3866e6e900" providerId="LiveId" clId="{6486BB7A-C532-4E5B-AC38-50F953B03D15}" dt="2025-08-12T06:37:02.267" v="2026" actId="404"/>
          <ac:spMkLst>
            <pc:docMk/>
            <pc:sldMk cId="2747447842" sldId="263"/>
            <ac:spMk id="16" creationId="{33B7BCF3-9A7A-AEC3-6130-2B609F959C78}"/>
          </ac:spMkLst>
        </pc:spChg>
        <pc:spChg chg="mod">
          <ac:chgData name="Raonok Matabber" userId="faa8aa3866e6e900" providerId="LiveId" clId="{6486BB7A-C532-4E5B-AC38-50F953B03D15}" dt="2025-08-12T06:37:02.267" v="2026" actId="404"/>
          <ac:spMkLst>
            <pc:docMk/>
            <pc:sldMk cId="2747447842" sldId="263"/>
            <ac:spMk id="17" creationId="{9DF73D23-BE79-3F7F-FE42-BD6B562D4C91}"/>
          </ac:spMkLst>
        </pc:spChg>
        <pc:spChg chg="add del mod">
          <ac:chgData name="Raonok Matabber" userId="faa8aa3866e6e900" providerId="LiveId" clId="{6486BB7A-C532-4E5B-AC38-50F953B03D15}" dt="2025-08-12T06:37:06.513" v="2028" actId="478"/>
          <ac:spMkLst>
            <pc:docMk/>
            <pc:sldMk cId="2747447842" sldId="263"/>
            <ac:spMk id="18" creationId="{7686B15C-9718-6B67-27AF-20CEEE5817E3}"/>
          </ac:spMkLst>
        </pc:spChg>
        <pc:spChg chg="add del mod">
          <ac:chgData name="Raonok Matabber" userId="faa8aa3866e6e900" providerId="LiveId" clId="{6486BB7A-C532-4E5B-AC38-50F953B03D15}" dt="2025-08-12T06:37:54.887" v="2081" actId="478"/>
          <ac:spMkLst>
            <pc:docMk/>
            <pc:sldMk cId="2747447842" sldId="263"/>
            <ac:spMk id="19" creationId="{C6AA0A59-F246-9BAF-6F27-266C0111E4CB}"/>
          </ac:spMkLst>
        </pc:spChg>
        <pc:spChg chg="add del mod">
          <ac:chgData name="Raonok Matabber" userId="faa8aa3866e6e900" providerId="LiveId" clId="{6486BB7A-C532-4E5B-AC38-50F953B03D15}" dt="2025-08-12T06:37:53.823" v="2080" actId="478"/>
          <ac:spMkLst>
            <pc:docMk/>
            <pc:sldMk cId="2747447842" sldId="263"/>
            <ac:spMk id="20" creationId="{F363C849-F721-12F2-FB7E-4B6DE1F3234D}"/>
          </ac:spMkLst>
        </pc:spChg>
        <pc:spChg chg="mod">
          <ac:chgData name="Raonok Matabber" userId="faa8aa3866e6e900" providerId="LiveId" clId="{6486BB7A-C532-4E5B-AC38-50F953B03D15}" dt="2025-08-12T06:37:14.319" v="2030"/>
          <ac:spMkLst>
            <pc:docMk/>
            <pc:sldMk cId="2747447842" sldId="263"/>
            <ac:spMk id="22" creationId="{A0B57FCA-48C7-C9F9-4F67-5D2AD2F8225C}"/>
          </ac:spMkLst>
        </pc:spChg>
        <pc:spChg chg="mod">
          <ac:chgData name="Raonok Matabber" userId="faa8aa3866e6e900" providerId="LiveId" clId="{6486BB7A-C532-4E5B-AC38-50F953B03D15}" dt="2025-08-12T06:37:14.319" v="2030"/>
          <ac:spMkLst>
            <pc:docMk/>
            <pc:sldMk cId="2747447842" sldId="263"/>
            <ac:spMk id="23" creationId="{3625D627-AC3C-BD4B-9383-4D12F0173A77}"/>
          </ac:spMkLst>
        </pc:spChg>
        <pc:spChg chg="add del mod">
          <ac:chgData name="Raonok Matabber" userId="faa8aa3866e6e900" providerId="LiveId" clId="{6486BB7A-C532-4E5B-AC38-50F953B03D15}" dt="2025-08-12T06:37:53.080" v="2079" actId="478"/>
          <ac:spMkLst>
            <pc:docMk/>
            <pc:sldMk cId="2747447842" sldId="263"/>
            <ac:spMk id="24" creationId="{20FAA328-5674-A3D7-5F8C-1C048E94108A}"/>
          </ac:spMkLst>
        </pc:spChg>
        <pc:spChg chg="add del mod">
          <ac:chgData name="Raonok Matabber" userId="faa8aa3866e6e900" providerId="LiveId" clId="{6486BB7A-C532-4E5B-AC38-50F953B03D15}" dt="2025-08-12T06:48:29.178" v="2395" actId="478"/>
          <ac:spMkLst>
            <pc:docMk/>
            <pc:sldMk cId="2747447842" sldId="263"/>
            <ac:spMk id="25" creationId="{B8EF4F7C-19ED-B067-930C-2EBDEFB79BB9}"/>
          </ac:spMkLst>
        </pc:spChg>
        <pc:spChg chg="add del mod">
          <ac:chgData name="Raonok Matabber" userId="faa8aa3866e6e900" providerId="LiveId" clId="{6486BB7A-C532-4E5B-AC38-50F953B03D15}" dt="2025-08-12T06:48:44.578" v="2397" actId="478"/>
          <ac:spMkLst>
            <pc:docMk/>
            <pc:sldMk cId="2747447842" sldId="263"/>
            <ac:spMk id="26" creationId="{E0D55297-D7BA-D043-9D15-73BEDD31A795}"/>
          </ac:spMkLst>
        </pc:spChg>
        <pc:spChg chg="mod">
          <ac:chgData name="Raonok Matabber" userId="faa8aa3866e6e900" providerId="LiveId" clId="{6486BB7A-C532-4E5B-AC38-50F953B03D15}" dt="2025-08-12T06:38:44.374" v="2087"/>
          <ac:spMkLst>
            <pc:docMk/>
            <pc:sldMk cId="2747447842" sldId="263"/>
            <ac:spMk id="28" creationId="{F69F34B3-EA3D-7802-DA26-048A6C5C38DE}"/>
          </ac:spMkLst>
        </pc:spChg>
        <pc:spChg chg="mod">
          <ac:chgData name="Raonok Matabber" userId="faa8aa3866e6e900" providerId="LiveId" clId="{6486BB7A-C532-4E5B-AC38-50F953B03D15}" dt="2025-08-12T06:38:44.374" v="2087"/>
          <ac:spMkLst>
            <pc:docMk/>
            <pc:sldMk cId="2747447842" sldId="263"/>
            <ac:spMk id="29" creationId="{E0E53819-23E6-8205-C628-80BEDA2CE314}"/>
          </ac:spMkLst>
        </pc:spChg>
        <pc:spChg chg="add del mod">
          <ac:chgData name="Raonok Matabber" userId="faa8aa3866e6e900" providerId="LiveId" clId="{6486BB7A-C532-4E5B-AC38-50F953B03D15}" dt="2025-08-12T06:57:46.158" v="2900" actId="1076"/>
          <ac:spMkLst>
            <pc:docMk/>
            <pc:sldMk cId="2747447842" sldId="263"/>
            <ac:spMk id="30" creationId="{E2F9E70D-E260-2968-82E8-13464CCE4109}"/>
          </ac:spMkLst>
        </pc:spChg>
        <pc:spChg chg="add del mod">
          <ac:chgData name="Raonok Matabber" userId="faa8aa3866e6e900" providerId="LiveId" clId="{6486BB7A-C532-4E5B-AC38-50F953B03D15}" dt="2025-08-12T06:48:28.559" v="2394" actId="478"/>
          <ac:spMkLst>
            <pc:docMk/>
            <pc:sldMk cId="2747447842" sldId="263"/>
            <ac:spMk id="31" creationId="{C776D3D9-B6D9-38FC-CC97-3BFA0236A653}"/>
          </ac:spMkLst>
        </pc:spChg>
        <pc:spChg chg="add mod">
          <ac:chgData name="Raonok Matabber" userId="faa8aa3866e6e900" providerId="LiveId" clId="{6486BB7A-C532-4E5B-AC38-50F953B03D15}" dt="2025-08-12T06:49:52.821" v="2501" actId="1035"/>
          <ac:spMkLst>
            <pc:docMk/>
            <pc:sldMk cId="2747447842" sldId="263"/>
            <ac:spMk id="32" creationId="{83E06A64-C6F9-BB6F-9370-6F6D53808E11}"/>
          </ac:spMkLst>
        </pc:spChg>
        <pc:spChg chg="add mod">
          <ac:chgData name="Raonok Matabber" userId="faa8aa3866e6e900" providerId="LiveId" clId="{6486BB7A-C532-4E5B-AC38-50F953B03D15}" dt="2025-08-12T06:49:52.821" v="2501" actId="1035"/>
          <ac:spMkLst>
            <pc:docMk/>
            <pc:sldMk cId="2747447842" sldId="263"/>
            <ac:spMk id="33" creationId="{64A6BABF-97FD-D1A5-8F70-E41606CE7DF4}"/>
          </ac:spMkLst>
        </pc:spChg>
        <pc:spChg chg="add mod">
          <ac:chgData name="Raonok Matabber" userId="faa8aa3866e6e900" providerId="LiveId" clId="{6486BB7A-C532-4E5B-AC38-50F953B03D15}" dt="2025-08-12T06:48:18.982" v="2388"/>
          <ac:spMkLst>
            <pc:docMk/>
            <pc:sldMk cId="2747447842" sldId="263"/>
            <ac:spMk id="35" creationId="{D41FB760-305F-3B4C-6C46-08E3D2DF008D}"/>
          </ac:spMkLst>
        </pc:spChg>
        <pc:spChg chg="add mod">
          <ac:chgData name="Raonok Matabber" userId="faa8aa3866e6e900" providerId="LiveId" clId="{6486BB7A-C532-4E5B-AC38-50F953B03D15}" dt="2025-08-12T06:49:11.991" v="2458" actId="207"/>
          <ac:spMkLst>
            <pc:docMk/>
            <pc:sldMk cId="2747447842" sldId="263"/>
            <ac:spMk id="36" creationId="{434A64E4-3BAC-4F7B-BDD6-A05B339F10FF}"/>
          </ac:spMkLst>
        </pc:spChg>
        <pc:spChg chg="add mod">
          <ac:chgData name="Raonok Matabber" userId="faa8aa3866e6e900" providerId="LiveId" clId="{6486BB7A-C532-4E5B-AC38-50F953B03D15}" dt="2025-08-12T06:50:05.629" v="2510" actId="1036"/>
          <ac:spMkLst>
            <pc:docMk/>
            <pc:sldMk cId="2747447842" sldId="263"/>
            <ac:spMk id="41" creationId="{F05B76D1-571F-C603-2F6C-263E958CDDEC}"/>
          </ac:spMkLst>
        </pc:spChg>
        <pc:spChg chg="add del mod">
          <ac:chgData name="Raonok Matabber" userId="faa8aa3866e6e900" providerId="LiveId" clId="{6486BB7A-C532-4E5B-AC38-50F953B03D15}" dt="2025-08-12T07:04:23.069" v="3249" actId="478"/>
          <ac:spMkLst>
            <pc:docMk/>
            <pc:sldMk cId="2747447842" sldId="263"/>
            <ac:spMk id="42" creationId="{E90147BA-5BA7-973E-1E10-8443644A6765}"/>
          </ac:spMkLst>
        </pc:spChg>
        <pc:spChg chg="add del mod">
          <ac:chgData name="Raonok Matabber" userId="faa8aa3866e6e900" providerId="LiveId" clId="{6486BB7A-C532-4E5B-AC38-50F953B03D15}" dt="2025-08-12T07:04:45.469" v="3253" actId="478"/>
          <ac:spMkLst>
            <pc:docMk/>
            <pc:sldMk cId="2747447842" sldId="263"/>
            <ac:spMk id="43" creationId="{049B9C76-13F8-5727-D1AC-5357DC536ACC}"/>
          </ac:spMkLst>
        </pc:spChg>
        <pc:spChg chg="add del mod">
          <ac:chgData name="Raonok Matabber" userId="faa8aa3866e6e900" providerId="LiveId" clId="{6486BB7A-C532-4E5B-AC38-50F953B03D15}" dt="2025-08-12T07:04:22.261" v="3248" actId="478"/>
          <ac:spMkLst>
            <pc:docMk/>
            <pc:sldMk cId="2747447842" sldId="263"/>
            <ac:spMk id="44" creationId="{66CE8A80-45A9-D7A0-7C4F-89BCEF006FD9}"/>
          </ac:spMkLst>
        </pc:spChg>
        <pc:spChg chg="add mod">
          <ac:chgData name="Raonok Matabber" userId="faa8aa3866e6e900" providerId="LiveId" clId="{6486BB7A-C532-4E5B-AC38-50F953B03D15}" dt="2025-08-12T07:05:00.276" v="3281" actId="1038"/>
          <ac:spMkLst>
            <pc:docMk/>
            <pc:sldMk cId="2747447842" sldId="263"/>
            <ac:spMk id="45" creationId="{EA7B4BF4-7B6A-7B85-260A-36951AF0AB28}"/>
          </ac:spMkLst>
        </pc:spChg>
        <pc:spChg chg="add del mod">
          <ac:chgData name="Raonok Matabber" userId="faa8aa3866e6e900" providerId="LiveId" clId="{6486BB7A-C532-4E5B-AC38-50F953B03D15}" dt="2025-08-12T07:09:28.652" v="3337" actId="478"/>
          <ac:spMkLst>
            <pc:docMk/>
            <pc:sldMk cId="2747447842" sldId="263"/>
            <ac:spMk id="46" creationId="{D87DE10A-9F95-2B3D-60E9-99CFC4EE68ED}"/>
          </ac:spMkLst>
        </pc:spChg>
        <pc:spChg chg="add mod">
          <ac:chgData name="Raonok Matabber" userId="faa8aa3866e6e900" providerId="LiveId" clId="{6486BB7A-C532-4E5B-AC38-50F953B03D15}" dt="2025-08-12T07:43:30.636" v="3775" actId="1076"/>
          <ac:spMkLst>
            <pc:docMk/>
            <pc:sldMk cId="2747447842" sldId="263"/>
            <ac:spMk id="47" creationId="{C99197B6-E31A-0B2F-AF0B-CE09A586DE0F}"/>
          </ac:spMkLst>
        </pc:spChg>
        <pc:spChg chg="add mod">
          <ac:chgData name="Raonok Matabber" userId="faa8aa3866e6e900" providerId="LiveId" clId="{6486BB7A-C532-4E5B-AC38-50F953B03D15}" dt="2025-08-12T07:45:38.747" v="3793" actId="1076"/>
          <ac:spMkLst>
            <pc:docMk/>
            <pc:sldMk cId="2747447842" sldId="263"/>
            <ac:spMk id="48" creationId="{A411BF1B-1964-59B9-D6DA-DDDB1891282B}"/>
          </ac:spMkLst>
        </pc:spChg>
        <pc:spChg chg="add mod">
          <ac:chgData name="Raonok Matabber" userId="faa8aa3866e6e900" providerId="LiveId" clId="{6486BB7A-C532-4E5B-AC38-50F953B03D15}" dt="2025-08-12T09:25:18.163" v="6139" actId="1076"/>
          <ac:spMkLst>
            <pc:docMk/>
            <pc:sldMk cId="2747447842" sldId="263"/>
            <ac:spMk id="51" creationId="{2E1C4A7C-56C8-092E-ED2C-A2EB83E1FBA9}"/>
          </ac:spMkLst>
        </pc:spChg>
        <pc:spChg chg="add mod">
          <ac:chgData name="Raonok Matabber" userId="faa8aa3866e6e900" providerId="LiveId" clId="{6486BB7A-C532-4E5B-AC38-50F953B03D15}" dt="2025-08-12T11:38:59.192" v="6788" actId="1037"/>
          <ac:spMkLst>
            <pc:docMk/>
            <pc:sldMk cId="2747447842" sldId="263"/>
            <ac:spMk id="52" creationId="{D19FBCC2-7341-B95A-BD21-86F7F8DFE091}"/>
          </ac:spMkLst>
        </pc:spChg>
        <pc:grpChg chg="add del mod">
          <ac:chgData name="Raonok Matabber" userId="faa8aa3866e6e900" providerId="LiveId" clId="{6486BB7A-C532-4E5B-AC38-50F953B03D15}" dt="2025-08-12T06:48:27.510" v="2393" actId="478"/>
          <ac:grpSpMkLst>
            <pc:docMk/>
            <pc:sldMk cId="2747447842" sldId="263"/>
            <ac:grpSpMk id="12" creationId="{0731C6E6-DA66-1C4C-014E-DD98AD2BC68B}"/>
          </ac:grpSpMkLst>
        </pc:grpChg>
        <pc:grpChg chg="add del mod">
          <ac:chgData name="Raonok Matabber" userId="faa8aa3866e6e900" providerId="LiveId" clId="{6486BB7A-C532-4E5B-AC38-50F953B03D15}" dt="2025-08-12T06:37:06.513" v="2028" actId="478"/>
          <ac:grpSpMkLst>
            <pc:docMk/>
            <pc:sldMk cId="2747447842" sldId="263"/>
            <ac:grpSpMk id="15" creationId="{C1718453-03AA-D963-CC04-F4B67CC925A1}"/>
          </ac:grpSpMkLst>
        </pc:grpChg>
        <pc:grpChg chg="add del mod">
          <ac:chgData name="Raonok Matabber" userId="faa8aa3866e6e900" providerId="LiveId" clId="{6486BB7A-C532-4E5B-AC38-50F953B03D15}" dt="2025-08-12T06:37:55.784" v="2082" actId="478"/>
          <ac:grpSpMkLst>
            <pc:docMk/>
            <pc:sldMk cId="2747447842" sldId="263"/>
            <ac:grpSpMk id="21" creationId="{573AE14C-2769-08BF-6C68-14190738E91B}"/>
          </ac:grpSpMkLst>
        </pc:grpChg>
        <pc:grpChg chg="add del mod">
          <ac:chgData name="Raonok Matabber" userId="faa8aa3866e6e900" providerId="LiveId" clId="{6486BB7A-C532-4E5B-AC38-50F953B03D15}" dt="2025-08-12T06:48:31.846" v="2396" actId="478"/>
          <ac:grpSpMkLst>
            <pc:docMk/>
            <pc:sldMk cId="2747447842" sldId="263"/>
            <ac:grpSpMk id="27" creationId="{5A9C9DA7-29EE-55CE-079D-065E834B5014}"/>
          </ac:grpSpMkLst>
        </pc:grpChg>
        <pc:picChg chg="add del mod">
          <ac:chgData name="Raonok Matabber" userId="faa8aa3866e6e900" providerId="LiveId" clId="{6486BB7A-C532-4E5B-AC38-50F953B03D15}" dt="2025-08-12T06:26:35.128" v="1720" actId="478"/>
          <ac:picMkLst>
            <pc:docMk/>
            <pc:sldMk cId="2747447842" sldId="263"/>
            <ac:picMk id="3" creationId="{3F6D76DA-682C-0ADA-9A66-F8ED076FAA91}"/>
          </ac:picMkLst>
        </pc:picChg>
        <pc:picChg chg="add mod">
          <ac:chgData name="Raonok Matabber" userId="faa8aa3866e6e900" providerId="LiveId" clId="{6486BB7A-C532-4E5B-AC38-50F953B03D15}" dt="2025-08-12T06:33:41.770" v="1867" actId="1076"/>
          <ac:picMkLst>
            <pc:docMk/>
            <pc:sldMk cId="2747447842" sldId="263"/>
            <ac:picMk id="5" creationId="{7DC7F9B1-7852-18D1-589F-7E8F012F3AB1}"/>
          </ac:picMkLst>
        </pc:picChg>
        <pc:picChg chg="add mod">
          <ac:chgData name="Raonok Matabber" userId="faa8aa3866e6e900" providerId="LiveId" clId="{6486BB7A-C532-4E5B-AC38-50F953B03D15}" dt="2025-08-12T06:48:18.982" v="2388"/>
          <ac:picMkLst>
            <pc:docMk/>
            <pc:sldMk cId="2747447842" sldId="263"/>
            <ac:picMk id="34" creationId="{D529CA3C-7A2E-932E-A8FE-B79198EF5B46}"/>
          </ac:picMkLst>
        </pc:picChg>
        <pc:picChg chg="add mod">
          <ac:chgData name="Raonok Matabber" userId="faa8aa3866e6e900" providerId="LiveId" clId="{6486BB7A-C532-4E5B-AC38-50F953B03D15}" dt="2025-08-12T06:49:02.445" v="2457" actId="1037"/>
          <ac:picMkLst>
            <pc:docMk/>
            <pc:sldMk cId="2747447842" sldId="263"/>
            <ac:picMk id="37" creationId="{ABBB8090-0B37-BC55-537A-632BF8456D23}"/>
          </ac:picMkLst>
        </pc:picChg>
        <pc:picChg chg="add mod">
          <ac:chgData name="Raonok Matabber" userId="faa8aa3866e6e900" providerId="LiveId" clId="{6486BB7A-C532-4E5B-AC38-50F953B03D15}" dt="2025-08-12T06:49:02.445" v="2457" actId="1037"/>
          <ac:picMkLst>
            <pc:docMk/>
            <pc:sldMk cId="2747447842" sldId="263"/>
            <ac:picMk id="38" creationId="{66D6B573-B447-F124-5213-C06F3579D245}"/>
          </ac:picMkLst>
        </pc:picChg>
        <pc:picChg chg="add mod">
          <ac:chgData name="Raonok Matabber" userId="faa8aa3866e6e900" providerId="LiveId" clId="{6486BB7A-C532-4E5B-AC38-50F953B03D15}" dt="2025-08-12T08:09:08.906" v="4129" actId="1076"/>
          <ac:picMkLst>
            <pc:docMk/>
            <pc:sldMk cId="2747447842" sldId="263"/>
            <ac:picMk id="49" creationId="{93FAA6E7-46B7-E7BC-EA11-7FB32B730300}"/>
          </ac:picMkLst>
        </pc:picChg>
        <pc:picChg chg="add mod">
          <ac:chgData name="Raonok Matabber" userId="faa8aa3866e6e900" providerId="LiveId" clId="{6486BB7A-C532-4E5B-AC38-50F953B03D15}" dt="2025-08-12T08:09:21.453" v="4130" actId="1076"/>
          <ac:picMkLst>
            <pc:docMk/>
            <pc:sldMk cId="2747447842" sldId="263"/>
            <ac:picMk id="50" creationId="{D25E0090-C760-5F9C-A414-2ABF124E0D2B}"/>
          </ac:picMkLst>
        </pc:picChg>
        <pc:cxnChg chg="add mod">
          <ac:chgData name="Raonok Matabber" userId="faa8aa3866e6e900" providerId="LiveId" clId="{6486BB7A-C532-4E5B-AC38-50F953B03D15}" dt="2025-08-12T06:49:02.445" v="2457" actId="1037"/>
          <ac:cxnSpMkLst>
            <pc:docMk/>
            <pc:sldMk cId="2747447842" sldId="263"/>
            <ac:cxnSpMk id="39" creationId="{62FCE9DD-5C06-7C66-A713-69B9A568B47B}"/>
          </ac:cxnSpMkLst>
        </pc:cxnChg>
        <pc:cxnChg chg="add mod">
          <ac:chgData name="Raonok Matabber" userId="faa8aa3866e6e900" providerId="LiveId" clId="{6486BB7A-C532-4E5B-AC38-50F953B03D15}" dt="2025-08-12T06:49:02.445" v="2457" actId="1037"/>
          <ac:cxnSpMkLst>
            <pc:docMk/>
            <pc:sldMk cId="2747447842" sldId="263"/>
            <ac:cxnSpMk id="40" creationId="{78A480CB-2592-9524-31AD-502CB58C73F5}"/>
          </ac:cxnSpMkLst>
        </pc:cxnChg>
        <pc:cxnChg chg="add mod">
          <ac:chgData name="Raonok Matabber" userId="faa8aa3866e6e900" providerId="LiveId" clId="{6486BB7A-C532-4E5B-AC38-50F953B03D15}" dt="2025-08-12T11:38:59.192" v="6788" actId="1037"/>
          <ac:cxnSpMkLst>
            <pc:docMk/>
            <pc:sldMk cId="2747447842" sldId="263"/>
            <ac:cxnSpMk id="53" creationId="{9DB5627A-8EFA-1E93-EECE-2AB35A916706}"/>
          </ac:cxnSpMkLst>
        </pc:cxnChg>
      </pc:sldChg>
      <pc:sldChg chg="addSp delSp modSp add del mod">
        <pc:chgData name="Raonok Matabber" userId="faa8aa3866e6e900" providerId="LiveId" clId="{6486BB7A-C532-4E5B-AC38-50F953B03D15}" dt="2025-08-12T06:49:59.886" v="2502" actId="47"/>
        <pc:sldMkLst>
          <pc:docMk/>
          <pc:sldMk cId="2359664447" sldId="264"/>
        </pc:sldMkLst>
        <pc:spChg chg="add del mod">
          <ac:chgData name="Raonok Matabber" userId="faa8aa3866e6e900" providerId="LiveId" clId="{6486BB7A-C532-4E5B-AC38-50F953B03D15}" dt="2025-08-12T06:43:23.263" v="2245" actId="478"/>
          <ac:spMkLst>
            <pc:docMk/>
            <pc:sldMk cId="2359664447" sldId="264"/>
            <ac:spMk id="2" creationId="{E3C1CEF9-7668-44CF-5BBE-CD4D52913A3A}"/>
          </ac:spMkLst>
        </pc:spChg>
        <pc:spChg chg="add mod">
          <ac:chgData name="Raonok Matabber" userId="faa8aa3866e6e900" providerId="LiveId" clId="{6486BB7A-C532-4E5B-AC38-50F953B03D15}" dt="2025-08-12T06:46:19.665" v="2320" actId="14100"/>
          <ac:spMkLst>
            <pc:docMk/>
            <pc:sldMk cId="2359664447" sldId="264"/>
            <ac:spMk id="3" creationId="{466E3CDD-4240-79F4-6E30-73DC48079DA0}"/>
          </ac:spMkLst>
        </pc:spChg>
        <pc:spChg chg="mod topLvl">
          <ac:chgData name="Raonok Matabber" userId="faa8aa3866e6e900" providerId="LiveId" clId="{6486BB7A-C532-4E5B-AC38-50F953B03D15}" dt="2025-08-12T06:48:09.337" v="2385" actId="1076"/>
          <ac:spMkLst>
            <pc:docMk/>
            <pc:sldMk cId="2359664447" sldId="264"/>
            <ac:spMk id="6" creationId="{B88C4FDF-7CC6-76B7-77AA-26F29B8A2009}"/>
          </ac:spMkLst>
        </pc:spChg>
        <pc:spChg chg="mod topLvl">
          <ac:chgData name="Raonok Matabber" userId="faa8aa3866e6e900" providerId="LiveId" clId="{6486BB7A-C532-4E5B-AC38-50F953B03D15}" dt="2025-08-12T06:47:01.525" v="2372" actId="1036"/>
          <ac:spMkLst>
            <pc:docMk/>
            <pc:sldMk cId="2359664447" sldId="264"/>
            <ac:spMk id="8" creationId="{2EBC1E13-7B44-497E-2930-7E63C191AFEC}"/>
          </ac:spMkLst>
        </pc:spChg>
        <pc:spChg chg="del mod">
          <ac:chgData name="Raonok Matabber" userId="faa8aa3866e6e900" providerId="LiveId" clId="{6486BB7A-C532-4E5B-AC38-50F953B03D15}" dt="2025-08-12T06:45:13.023" v="2274" actId="478"/>
          <ac:spMkLst>
            <pc:docMk/>
            <pc:sldMk cId="2359664447" sldId="264"/>
            <ac:spMk id="11" creationId="{E8939E8F-920E-F65D-C4EE-8C6F72BF494C}"/>
          </ac:spMkLst>
        </pc:spChg>
        <pc:spChg chg="del">
          <ac:chgData name="Raonok Matabber" userId="faa8aa3866e6e900" providerId="LiveId" clId="{6486BB7A-C532-4E5B-AC38-50F953B03D15}" dt="2025-08-12T06:42:46.571" v="2241" actId="478"/>
          <ac:spMkLst>
            <pc:docMk/>
            <pc:sldMk cId="2359664447" sldId="264"/>
            <ac:spMk id="25" creationId="{011346C4-3DD2-EF2D-260D-D19F1CEAB242}"/>
          </ac:spMkLst>
        </pc:spChg>
        <pc:spChg chg="del">
          <ac:chgData name="Raonok Matabber" userId="faa8aa3866e6e900" providerId="LiveId" clId="{6486BB7A-C532-4E5B-AC38-50F953B03D15}" dt="2025-08-12T06:42:45.744" v="2240" actId="478"/>
          <ac:spMkLst>
            <pc:docMk/>
            <pc:sldMk cId="2359664447" sldId="264"/>
            <ac:spMk id="26" creationId="{08D0CF16-F013-0DAD-AB61-0726763120D3}"/>
          </ac:spMkLst>
        </pc:spChg>
        <pc:spChg chg="mod">
          <ac:chgData name="Raonok Matabber" userId="faa8aa3866e6e900" providerId="LiveId" clId="{6486BB7A-C532-4E5B-AC38-50F953B03D15}" dt="2025-08-12T06:48:05.264" v="2384" actId="1076"/>
          <ac:spMkLst>
            <pc:docMk/>
            <pc:sldMk cId="2359664447" sldId="264"/>
            <ac:spMk id="30" creationId="{9B47E65E-B851-DE41-17F3-5BAE4BB9E954}"/>
          </ac:spMkLst>
        </pc:spChg>
        <pc:spChg chg="del mod">
          <ac:chgData name="Raonok Matabber" userId="faa8aa3866e6e900" providerId="LiveId" clId="{6486BB7A-C532-4E5B-AC38-50F953B03D15}" dt="2025-08-12T06:42:45.104" v="2239" actId="478"/>
          <ac:spMkLst>
            <pc:docMk/>
            <pc:sldMk cId="2359664447" sldId="264"/>
            <ac:spMk id="31" creationId="{09AB7F7B-7041-F25D-93A0-B524C24CB0DE}"/>
          </ac:spMkLst>
        </pc:spChg>
        <pc:grpChg chg="add del mod">
          <ac:chgData name="Raonok Matabber" userId="faa8aa3866e6e900" providerId="LiveId" clId="{6486BB7A-C532-4E5B-AC38-50F953B03D15}" dt="2025-08-12T06:46:07.037" v="2317" actId="165"/>
          <ac:grpSpMkLst>
            <pc:docMk/>
            <pc:sldMk cId="2359664447" sldId="264"/>
            <ac:grpSpMk id="12" creationId="{5EBDD541-4111-A152-1830-49102F6C5107}"/>
          </ac:grpSpMkLst>
        </pc:grpChg>
        <pc:grpChg chg="del">
          <ac:chgData name="Raonok Matabber" userId="faa8aa3866e6e900" providerId="LiveId" clId="{6486BB7A-C532-4E5B-AC38-50F953B03D15}" dt="2025-08-12T06:42:48.502" v="2242" actId="478"/>
          <ac:grpSpMkLst>
            <pc:docMk/>
            <pc:sldMk cId="2359664447" sldId="264"/>
            <ac:grpSpMk id="27" creationId="{E6807B42-20A8-3092-7309-56EF1FD68610}"/>
          </ac:grpSpMkLst>
        </pc:grpChg>
        <pc:picChg chg="add mod">
          <ac:chgData name="Raonok Matabber" userId="faa8aa3866e6e900" providerId="LiveId" clId="{6486BB7A-C532-4E5B-AC38-50F953B03D15}" dt="2025-08-12T06:45:32.600" v="2306" actId="1038"/>
          <ac:picMkLst>
            <pc:docMk/>
            <pc:sldMk cId="2359664447" sldId="264"/>
            <ac:picMk id="4" creationId="{377DEB17-231B-1C2C-0496-D7B7B944B014}"/>
          </ac:picMkLst>
        </pc:picChg>
        <pc:picChg chg="mod topLvl">
          <ac:chgData name="Raonok Matabber" userId="faa8aa3866e6e900" providerId="LiveId" clId="{6486BB7A-C532-4E5B-AC38-50F953B03D15}" dt="2025-08-12T06:48:12.353" v="2387" actId="1076"/>
          <ac:picMkLst>
            <pc:docMk/>
            <pc:sldMk cId="2359664447" sldId="264"/>
            <ac:picMk id="5" creationId="{1B96CFE3-D521-7157-8E13-BE88EF9957A4}"/>
          </ac:picMkLst>
        </pc:picChg>
        <pc:picChg chg="add mod">
          <ac:chgData name="Raonok Matabber" userId="faa8aa3866e6e900" providerId="LiveId" clId="{6486BB7A-C532-4E5B-AC38-50F953B03D15}" dt="2025-08-12T06:45:32.600" v="2306" actId="1038"/>
          <ac:picMkLst>
            <pc:docMk/>
            <pc:sldMk cId="2359664447" sldId="264"/>
            <ac:picMk id="7" creationId="{756D9993-78BD-B79A-E5CB-9BF17A6FB349}"/>
          </ac:picMkLst>
        </pc:picChg>
        <pc:cxnChg chg="add mod">
          <ac:chgData name="Raonok Matabber" userId="faa8aa3866e6e900" providerId="LiveId" clId="{6486BB7A-C532-4E5B-AC38-50F953B03D15}" dt="2025-08-12T06:45:32.600" v="2306" actId="1038"/>
          <ac:cxnSpMkLst>
            <pc:docMk/>
            <pc:sldMk cId="2359664447" sldId="264"/>
            <ac:cxnSpMk id="9" creationId="{23270EB0-C8A4-C19F-529F-2CCAD597C3BA}"/>
          </ac:cxnSpMkLst>
        </pc:cxnChg>
        <pc:cxnChg chg="add mod">
          <ac:chgData name="Raonok Matabber" userId="faa8aa3866e6e900" providerId="LiveId" clId="{6486BB7A-C532-4E5B-AC38-50F953B03D15}" dt="2025-08-12T06:45:32.600" v="2306" actId="1038"/>
          <ac:cxnSpMkLst>
            <pc:docMk/>
            <pc:sldMk cId="2359664447" sldId="264"/>
            <ac:cxnSpMk id="10" creationId="{3FBEC8C4-0AD0-A004-8B9C-4312E752C578}"/>
          </ac:cxnSpMkLst>
        </pc:cxnChg>
      </pc:sldChg>
      <pc:sldChg chg="addSp delSp modSp add mod">
        <pc:chgData name="Raonok Matabber" userId="faa8aa3866e6e900" providerId="LiveId" clId="{6486BB7A-C532-4E5B-AC38-50F953B03D15}" dt="2025-08-12T11:39:11.736" v="6815" actId="1036"/>
        <pc:sldMkLst>
          <pc:docMk/>
          <pc:sldMk cId="2524517026" sldId="264"/>
        </pc:sldMkLst>
        <pc:spChg chg="add mod">
          <ac:chgData name="Raonok Matabber" userId="faa8aa3866e6e900" providerId="LiveId" clId="{6486BB7A-C532-4E5B-AC38-50F953B03D15}" dt="2025-08-12T06:52:04.534" v="2630" actId="1038"/>
          <ac:spMkLst>
            <pc:docMk/>
            <pc:sldMk cId="2524517026" sldId="264"/>
            <ac:spMk id="2" creationId="{BDAACDF1-3517-2925-492B-3711AA2782D4}"/>
          </ac:spMkLst>
        </pc:spChg>
        <pc:spChg chg="add mod">
          <ac:chgData name="Raonok Matabber" userId="faa8aa3866e6e900" providerId="LiveId" clId="{6486BB7A-C532-4E5B-AC38-50F953B03D15}" dt="2025-08-12T06:52:04.534" v="2630" actId="1038"/>
          <ac:spMkLst>
            <pc:docMk/>
            <pc:sldMk cId="2524517026" sldId="264"/>
            <ac:spMk id="3" creationId="{FD113F56-E683-980A-74D3-E3419D111B91}"/>
          </ac:spMkLst>
        </pc:spChg>
        <pc:spChg chg="add del mod">
          <ac:chgData name="Raonok Matabber" userId="faa8aa3866e6e900" providerId="LiveId" clId="{6486BB7A-C532-4E5B-AC38-50F953B03D15}" dt="2025-08-12T07:00:39.102" v="3099" actId="478"/>
          <ac:spMkLst>
            <pc:docMk/>
            <pc:sldMk cId="2524517026" sldId="264"/>
            <ac:spMk id="4" creationId="{16BD4504-1E16-51AB-DABE-084C50C9D6AB}"/>
          </ac:spMkLst>
        </pc:spChg>
        <pc:spChg chg="add del mod">
          <ac:chgData name="Raonok Matabber" userId="faa8aa3866e6e900" providerId="LiveId" clId="{6486BB7A-C532-4E5B-AC38-50F953B03D15}" dt="2025-08-12T07:03:18.228" v="3134" actId="478"/>
          <ac:spMkLst>
            <pc:docMk/>
            <pc:sldMk cId="2524517026" sldId="264"/>
            <ac:spMk id="5" creationId="{F0FFEEE5-D1BC-E30C-28C0-7ED1529C7616}"/>
          </ac:spMkLst>
        </pc:spChg>
        <pc:spChg chg="add del mod">
          <ac:chgData name="Raonok Matabber" userId="faa8aa3866e6e900" providerId="LiveId" clId="{6486BB7A-C532-4E5B-AC38-50F953B03D15}" dt="2025-08-12T07:04:33.078" v="3251" actId="478"/>
          <ac:spMkLst>
            <pc:docMk/>
            <pc:sldMk cId="2524517026" sldId="264"/>
            <ac:spMk id="6" creationId="{58718C93-0A15-C3D9-DB67-F54F7B539AEF}"/>
          </ac:spMkLst>
        </pc:spChg>
        <pc:spChg chg="add del mod">
          <ac:chgData name="Raonok Matabber" userId="faa8aa3866e6e900" providerId="LiveId" clId="{6486BB7A-C532-4E5B-AC38-50F953B03D15}" dt="2025-08-12T07:04:41.326" v="3252" actId="478"/>
          <ac:spMkLst>
            <pc:docMk/>
            <pc:sldMk cId="2524517026" sldId="264"/>
            <ac:spMk id="7" creationId="{F369F6C5-E2D8-FCCF-C7AD-84206BEFE00F}"/>
          </ac:spMkLst>
        </pc:spChg>
        <pc:spChg chg="add del mod">
          <ac:chgData name="Raonok Matabber" userId="faa8aa3866e6e900" providerId="LiveId" clId="{6486BB7A-C532-4E5B-AC38-50F953B03D15}" dt="2025-08-12T07:04:32.061" v="3250" actId="478"/>
          <ac:spMkLst>
            <pc:docMk/>
            <pc:sldMk cId="2524517026" sldId="264"/>
            <ac:spMk id="8" creationId="{2D329E46-9A64-77F9-1D72-17C38C52726F}"/>
          </ac:spMkLst>
        </pc:spChg>
        <pc:spChg chg="add mod">
          <ac:chgData name="Raonok Matabber" userId="faa8aa3866e6e900" providerId="LiveId" clId="{6486BB7A-C532-4E5B-AC38-50F953B03D15}" dt="2025-08-12T07:09:34.331" v="3339" actId="1076"/>
          <ac:spMkLst>
            <pc:docMk/>
            <pc:sldMk cId="2524517026" sldId="264"/>
            <ac:spMk id="9" creationId="{436CC7EC-8DC8-E8FE-DC56-2B7B11305D5C}"/>
          </ac:spMkLst>
        </pc:spChg>
        <pc:spChg chg="add mod">
          <ac:chgData name="Raonok Matabber" userId="faa8aa3866e6e900" providerId="LiveId" clId="{6486BB7A-C532-4E5B-AC38-50F953B03D15}" dt="2025-08-12T07:43:51.291" v="3778" actId="1076"/>
          <ac:spMkLst>
            <pc:docMk/>
            <pc:sldMk cId="2524517026" sldId="264"/>
            <ac:spMk id="10" creationId="{B58261D8-1162-24ED-8FEE-429A856A0959}"/>
          </ac:spMkLst>
        </pc:spChg>
        <pc:spChg chg="add mod">
          <ac:chgData name="Raonok Matabber" userId="faa8aa3866e6e900" providerId="LiveId" clId="{6486BB7A-C532-4E5B-AC38-50F953B03D15}" dt="2025-08-12T07:45:08.873" v="3789" actId="1076"/>
          <ac:spMkLst>
            <pc:docMk/>
            <pc:sldMk cId="2524517026" sldId="264"/>
            <ac:spMk id="11" creationId="{520D3974-5452-0118-9E17-179A922209FE}"/>
          </ac:spMkLst>
        </pc:spChg>
        <pc:spChg chg="add mod">
          <ac:chgData name="Raonok Matabber" userId="faa8aa3866e6e900" providerId="LiveId" clId="{6486BB7A-C532-4E5B-AC38-50F953B03D15}" dt="2025-08-12T11:39:11.736" v="6815" actId="1036"/>
          <ac:spMkLst>
            <pc:docMk/>
            <pc:sldMk cId="2524517026" sldId="264"/>
            <ac:spMk id="14" creationId="{F44B278A-69EA-2775-04D9-102F4AB9E13A}"/>
          </ac:spMkLst>
        </pc:spChg>
        <pc:spChg chg="mod">
          <ac:chgData name="Raonok Matabber" userId="faa8aa3866e6e900" providerId="LiveId" clId="{6486BB7A-C532-4E5B-AC38-50F953B03D15}" dt="2025-08-12T06:50:36.775" v="2541" actId="1076"/>
          <ac:spMkLst>
            <pc:docMk/>
            <pc:sldMk cId="2524517026" sldId="264"/>
            <ac:spMk id="30" creationId="{7367BBD0-E6DF-C265-07BB-52F1A6321B5D}"/>
          </ac:spMkLst>
        </pc:spChg>
        <pc:spChg chg="mod">
          <ac:chgData name="Raonok Matabber" userId="faa8aa3866e6e900" providerId="LiveId" clId="{6486BB7A-C532-4E5B-AC38-50F953B03D15}" dt="2025-08-12T06:52:34.709" v="2643" actId="1036"/>
          <ac:spMkLst>
            <pc:docMk/>
            <pc:sldMk cId="2524517026" sldId="264"/>
            <ac:spMk id="32" creationId="{BEC1430A-6987-50F9-2CDD-A987BD09C7C2}"/>
          </ac:spMkLst>
        </pc:spChg>
        <pc:spChg chg="mod">
          <ac:chgData name="Raonok Matabber" userId="faa8aa3866e6e900" providerId="LiveId" clId="{6486BB7A-C532-4E5B-AC38-50F953B03D15}" dt="2025-08-12T06:52:34.709" v="2643" actId="1036"/>
          <ac:spMkLst>
            <pc:docMk/>
            <pc:sldMk cId="2524517026" sldId="264"/>
            <ac:spMk id="33" creationId="{1AC3F383-CEF5-2A26-6F37-842046BFAC54}"/>
          </ac:spMkLst>
        </pc:spChg>
        <pc:spChg chg="mod">
          <ac:chgData name="Raonok Matabber" userId="faa8aa3866e6e900" providerId="LiveId" clId="{6486BB7A-C532-4E5B-AC38-50F953B03D15}" dt="2025-08-12T06:50:30.549" v="2540" actId="1038"/>
          <ac:spMkLst>
            <pc:docMk/>
            <pc:sldMk cId="2524517026" sldId="264"/>
            <ac:spMk id="41" creationId="{426DB737-495E-CE0F-E02A-9D942336F89D}"/>
          </ac:spMkLst>
        </pc:spChg>
        <pc:picChg chg="add mod">
          <ac:chgData name="Raonok Matabber" userId="faa8aa3866e6e900" providerId="LiveId" clId="{6486BB7A-C532-4E5B-AC38-50F953B03D15}" dt="2025-08-12T08:09:34.468" v="4133" actId="1076"/>
          <ac:picMkLst>
            <pc:docMk/>
            <pc:sldMk cId="2524517026" sldId="264"/>
            <ac:picMk id="12" creationId="{B9B80924-6B5F-3363-86B3-C065903EFA5C}"/>
          </ac:picMkLst>
        </pc:picChg>
        <pc:picChg chg="add mod">
          <ac:chgData name="Raonok Matabber" userId="faa8aa3866e6e900" providerId="LiveId" clId="{6486BB7A-C532-4E5B-AC38-50F953B03D15}" dt="2025-08-12T08:09:36.818" v="4134" actId="1076"/>
          <ac:picMkLst>
            <pc:docMk/>
            <pc:sldMk cId="2524517026" sldId="264"/>
            <ac:picMk id="13" creationId="{FB943687-6459-B215-136B-F05EE36DC815}"/>
          </ac:picMkLst>
        </pc:picChg>
        <pc:picChg chg="mod">
          <ac:chgData name="Raonok Matabber" userId="faa8aa3866e6e900" providerId="LiveId" clId="{6486BB7A-C532-4E5B-AC38-50F953B03D15}" dt="2025-08-12T06:51:22.328" v="2601" actId="1076"/>
          <ac:picMkLst>
            <pc:docMk/>
            <pc:sldMk cId="2524517026" sldId="264"/>
            <ac:picMk id="37" creationId="{D8E60A0E-0BE7-EEC2-FE28-A3CD518332E7}"/>
          </ac:picMkLst>
        </pc:picChg>
        <pc:picChg chg="mod">
          <ac:chgData name="Raonok Matabber" userId="faa8aa3866e6e900" providerId="LiveId" clId="{6486BB7A-C532-4E5B-AC38-50F953B03D15}" dt="2025-08-12T06:50:48.941" v="2552" actId="1036"/>
          <ac:picMkLst>
            <pc:docMk/>
            <pc:sldMk cId="2524517026" sldId="264"/>
            <ac:picMk id="38" creationId="{E0C61EA2-8EAB-73FC-7EFC-FC8BC809D4B9}"/>
          </ac:picMkLst>
        </pc:picChg>
        <pc:cxnChg chg="add mod">
          <ac:chgData name="Raonok Matabber" userId="faa8aa3866e6e900" providerId="LiveId" clId="{6486BB7A-C532-4E5B-AC38-50F953B03D15}" dt="2025-08-12T11:39:11.736" v="6815" actId="1036"/>
          <ac:cxnSpMkLst>
            <pc:docMk/>
            <pc:sldMk cId="2524517026" sldId="264"/>
            <ac:cxnSpMk id="15" creationId="{69345569-AF08-8697-753A-9962E0683A35}"/>
          </ac:cxnSpMkLst>
        </pc:cxnChg>
        <pc:cxnChg chg="mod">
          <ac:chgData name="Raonok Matabber" userId="faa8aa3866e6e900" providerId="LiveId" clId="{6486BB7A-C532-4E5B-AC38-50F953B03D15}" dt="2025-08-12T06:50:57.893" v="2567" actId="1036"/>
          <ac:cxnSpMkLst>
            <pc:docMk/>
            <pc:sldMk cId="2524517026" sldId="264"/>
            <ac:cxnSpMk id="39" creationId="{369C6AFF-2452-F6BF-8E4B-7B4E4450B78D}"/>
          </ac:cxnSpMkLst>
        </pc:cxnChg>
        <pc:cxnChg chg="mod">
          <ac:chgData name="Raonok Matabber" userId="faa8aa3866e6e900" providerId="LiveId" clId="{6486BB7A-C532-4E5B-AC38-50F953B03D15}" dt="2025-08-12T06:50:52.884" v="2560" actId="1036"/>
          <ac:cxnSpMkLst>
            <pc:docMk/>
            <pc:sldMk cId="2524517026" sldId="264"/>
            <ac:cxnSpMk id="40" creationId="{78B20F67-6867-EE50-7CF4-F0BE207D9789}"/>
          </ac:cxnSpMkLst>
        </pc:cxnChg>
      </pc:sldChg>
      <pc:sldChg chg="addSp delSp modSp add mod">
        <pc:chgData name="Raonok Matabber" userId="faa8aa3866e6e900" providerId="LiveId" clId="{6486BB7A-C532-4E5B-AC38-50F953B03D15}" dt="2025-08-12T11:39:05.973" v="6803" actId="1036"/>
        <pc:sldMkLst>
          <pc:docMk/>
          <pc:sldMk cId="3859311103" sldId="265"/>
        </pc:sldMkLst>
        <pc:spChg chg="add del mod">
          <ac:chgData name="Raonok Matabber" userId="faa8aa3866e6e900" providerId="LiveId" clId="{6486BB7A-C532-4E5B-AC38-50F953B03D15}" dt="2025-08-12T06:53:01.403" v="2654"/>
          <ac:spMkLst>
            <pc:docMk/>
            <pc:sldMk cId="3859311103" sldId="265"/>
            <ac:spMk id="2" creationId="{4CE3454C-7B41-B7E5-29B9-1F44113E18A5}"/>
          </ac:spMkLst>
        </pc:spChg>
        <pc:spChg chg="mod">
          <ac:chgData name="Raonok Matabber" userId="faa8aa3866e6e900" providerId="LiveId" clId="{6486BB7A-C532-4E5B-AC38-50F953B03D15}" dt="2025-08-12T06:53:37.013" v="2694" actId="1037"/>
          <ac:spMkLst>
            <pc:docMk/>
            <pc:sldMk cId="3859311103" sldId="265"/>
            <ac:spMk id="3" creationId="{FABE8204-E246-98B5-95E0-83D1F849F25C}"/>
          </ac:spMkLst>
        </pc:spChg>
        <pc:spChg chg="add mod">
          <ac:chgData name="Raonok Matabber" userId="faa8aa3866e6e900" providerId="LiveId" clId="{6486BB7A-C532-4E5B-AC38-50F953B03D15}" dt="2025-08-12T06:53:17.426" v="2677" actId="1076"/>
          <ac:spMkLst>
            <pc:docMk/>
            <pc:sldMk cId="3859311103" sldId="265"/>
            <ac:spMk id="4" creationId="{86C191CB-9F94-739F-B111-B886EA5DA76E}"/>
          </ac:spMkLst>
        </pc:spChg>
        <pc:spChg chg="add mod">
          <ac:chgData name="Raonok Matabber" userId="faa8aa3866e6e900" providerId="LiveId" clId="{6486BB7A-C532-4E5B-AC38-50F953B03D15}" dt="2025-08-12T06:53:12.157" v="2676" actId="1036"/>
          <ac:spMkLst>
            <pc:docMk/>
            <pc:sldMk cId="3859311103" sldId="265"/>
            <ac:spMk id="5" creationId="{FFF28D60-7D47-CDD4-E142-1B065FE0FE1B}"/>
          </ac:spMkLst>
        </pc:spChg>
        <pc:spChg chg="add mod">
          <ac:chgData name="Raonok Matabber" userId="faa8aa3866e6e900" providerId="LiveId" clId="{6486BB7A-C532-4E5B-AC38-50F953B03D15}" dt="2025-08-12T06:54:12.857" v="2708" actId="1076"/>
          <ac:spMkLst>
            <pc:docMk/>
            <pc:sldMk cId="3859311103" sldId="265"/>
            <ac:spMk id="6" creationId="{5DE70539-F890-5E24-8A75-16F6219E866C}"/>
          </ac:spMkLst>
        </pc:spChg>
        <pc:spChg chg="add del mod">
          <ac:chgData name="Raonok Matabber" userId="faa8aa3866e6e900" providerId="LiveId" clId="{6486BB7A-C532-4E5B-AC38-50F953B03D15}" dt="2025-08-12T07:04:13.797" v="3245" actId="478"/>
          <ac:spMkLst>
            <pc:docMk/>
            <pc:sldMk cId="3859311103" sldId="265"/>
            <ac:spMk id="7" creationId="{57FC7CCC-D713-70ED-1E07-9AB747904FEC}"/>
          </ac:spMkLst>
        </pc:spChg>
        <pc:spChg chg="add del mod">
          <ac:chgData name="Raonok Matabber" userId="faa8aa3866e6e900" providerId="LiveId" clId="{6486BB7A-C532-4E5B-AC38-50F953B03D15}" dt="2025-08-12T07:04:12.853" v="3244" actId="478"/>
          <ac:spMkLst>
            <pc:docMk/>
            <pc:sldMk cId="3859311103" sldId="265"/>
            <ac:spMk id="8" creationId="{EBD34F64-4D33-4413-A22E-694FE85AB1DF}"/>
          </ac:spMkLst>
        </pc:spChg>
        <pc:spChg chg="add del mod">
          <ac:chgData name="Raonok Matabber" userId="faa8aa3866e6e900" providerId="LiveId" clId="{6486BB7A-C532-4E5B-AC38-50F953B03D15}" dt="2025-08-12T07:01:54.798" v="3126" actId="478"/>
          <ac:spMkLst>
            <pc:docMk/>
            <pc:sldMk cId="3859311103" sldId="265"/>
            <ac:spMk id="9" creationId="{CD15006F-8C6F-D7E8-C140-87ACA05245EE}"/>
          </ac:spMkLst>
        </pc:spChg>
        <pc:spChg chg="add del mod">
          <ac:chgData name="Raonok Matabber" userId="faa8aa3866e6e900" providerId="LiveId" clId="{6486BB7A-C532-4E5B-AC38-50F953B03D15}" dt="2025-08-12T07:04:15.525" v="3246" actId="478"/>
          <ac:spMkLst>
            <pc:docMk/>
            <pc:sldMk cId="3859311103" sldId="265"/>
            <ac:spMk id="10" creationId="{1C7D7B3C-ED17-85FF-65AE-4ACED62A2C0E}"/>
          </ac:spMkLst>
        </pc:spChg>
        <pc:spChg chg="add del mod">
          <ac:chgData name="Raonok Matabber" userId="faa8aa3866e6e900" providerId="LiveId" clId="{6486BB7A-C532-4E5B-AC38-50F953B03D15}" dt="2025-08-12T07:05:17.455" v="3283" actId="478"/>
          <ac:spMkLst>
            <pc:docMk/>
            <pc:sldMk cId="3859311103" sldId="265"/>
            <ac:spMk id="11" creationId="{1C7E2B10-80EA-7866-3D2C-817A0EC3F40D}"/>
          </ac:spMkLst>
        </pc:spChg>
        <pc:spChg chg="add mod">
          <ac:chgData name="Raonok Matabber" userId="faa8aa3866e6e900" providerId="LiveId" clId="{6486BB7A-C532-4E5B-AC38-50F953B03D15}" dt="2025-08-12T07:05:58.341" v="3311" actId="1076"/>
          <ac:spMkLst>
            <pc:docMk/>
            <pc:sldMk cId="3859311103" sldId="265"/>
            <ac:spMk id="12" creationId="{CAD08A3F-515B-C91F-2E9B-4D4683E9E67C}"/>
          </ac:spMkLst>
        </pc:spChg>
        <pc:spChg chg="add mod">
          <ac:chgData name="Raonok Matabber" userId="faa8aa3866e6e900" providerId="LiveId" clId="{6486BB7A-C532-4E5B-AC38-50F953B03D15}" dt="2025-08-12T07:09:41.790" v="3341" actId="1076"/>
          <ac:spMkLst>
            <pc:docMk/>
            <pc:sldMk cId="3859311103" sldId="265"/>
            <ac:spMk id="13" creationId="{04AFA315-6F60-92D3-2B92-D61C69ACD942}"/>
          </ac:spMkLst>
        </pc:spChg>
        <pc:spChg chg="add mod">
          <ac:chgData name="Raonok Matabber" userId="faa8aa3866e6e900" providerId="LiveId" clId="{6486BB7A-C532-4E5B-AC38-50F953B03D15}" dt="2025-08-12T07:44:02.550" v="3780" actId="1076"/>
          <ac:spMkLst>
            <pc:docMk/>
            <pc:sldMk cId="3859311103" sldId="265"/>
            <ac:spMk id="14" creationId="{CC77D0CF-395A-F78D-B908-23F20D455B45}"/>
          </ac:spMkLst>
        </pc:spChg>
        <pc:spChg chg="add mod">
          <ac:chgData name="Raonok Matabber" userId="faa8aa3866e6e900" providerId="LiveId" clId="{6486BB7A-C532-4E5B-AC38-50F953B03D15}" dt="2025-08-12T07:45:04.137" v="3787" actId="1076"/>
          <ac:spMkLst>
            <pc:docMk/>
            <pc:sldMk cId="3859311103" sldId="265"/>
            <ac:spMk id="15" creationId="{3E380AF7-A75F-61CB-5BF7-B2C38523D4BE}"/>
          </ac:spMkLst>
        </pc:spChg>
        <pc:spChg chg="add mod">
          <ac:chgData name="Raonok Matabber" userId="faa8aa3866e6e900" providerId="LiveId" clId="{6486BB7A-C532-4E5B-AC38-50F953B03D15}" dt="2025-08-12T07:45:49.519" v="3795" actId="1076"/>
          <ac:spMkLst>
            <pc:docMk/>
            <pc:sldMk cId="3859311103" sldId="265"/>
            <ac:spMk id="16" creationId="{B2623C8D-6E90-D71F-4169-5677360C0407}"/>
          </ac:spMkLst>
        </pc:spChg>
        <pc:spChg chg="add mod">
          <ac:chgData name="Raonok Matabber" userId="faa8aa3866e6e900" providerId="LiveId" clId="{6486BB7A-C532-4E5B-AC38-50F953B03D15}" dt="2025-08-12T11:39:05.973" v="6803" actId="1036"/>
          <ac:spMkLst>
            <pc:docMk/>
            <pc:sldMk cId="3859311103" sldId="265"/>
            <ac:spMk id="19" creationId="{C60C9582-2CAC-8E9B-F135-96534954A16E}"/>
          </ac:spMkLst>
        </pc:spChg>
        <pc:spChg chg="mod">
          <ac:chgData name="Raonok Matabber" userId="faa8aa3866e6e900" providerId="LiveId" clId="{6486BB7A-C532-4E5B-AC38-50F953B03D15}" dt="2025-08-12T06:54:16.777" v="2721" actId="1036"/>
          <ac:spMkLst>
            <pc:docMk/>
            <pc:sldMk cId="3859311103" sldId="265"/>
            <ac:spMk id="32" creationId="{3DA0599E-F704-84E1-228B-612FD5CE400A}"/>
          </ac:spMkLst>
        </pc:spChg>
        <pc:spChg chg="mod">
          <ac:chgData name="Raonok Matabber" userId="faa8aa3866e6e900" providerId="LiveId" clId="{6486BB7A-C532-4E5B-AC38-50F953B03D15}" dt="2025-08-12T06:54:20.676" v="2733" actId="1036"/>
          <ac:spMkLst>
            <pc:docMk/>
            <pc:sldMk cId="3859311103" sldId="265"/>
            <ac:spMk id="33" creationId="{0A2DDD37-98ED-7134-521F-19C90AD59DA5}"/>
          </ac:spMkLst>
        </pc:spChg>
        <pc:picChg chg="add mod">
          <ac:chgData name="Raonok Matabber" userId="faa8aa3866e6e900" providerId="LiveId" clId="{6486BB7A-C532-4E5B-AC38-50F953B03D15}" dt="2025-08-12T08:09:50.441" v="4140" actId="1076"/>
          <ac:picMkLst>
            <pc:docMk/>
            <pc:sldMk cId="3859311103" sldId="265"/>
            <ac:picMk id="17" creationId="{DF2C52BE-F236-E207-8D78-8674D2E5AA7F}"/>
          </ac:picMkLst>
        </pc:picChg>
        <pc:picChg chg="add mod">
          <ac:chgData name="Raonok Matabber" userId="faa8aa3866e6e900" providerId="LiveId" clId="{6486BB7A-C532-4E5B-AC38-50F953B03D15}" dt="2025-08-12T08:09:48.448" v="4139" actId="1076"/>
          <ac:picMkLst>
            <pc:docMk/>
            <pc:sldMk cId="3859311103" sldId="265"/>
            <ac:picMk id="18" creationId="{C8A79043-79EE-323F-82E2-D2D99CF9A31C}"/>
          </ac:picMkLst>
        </pc:picChg>
        <pc:picChg chg="mod">
          <ac:chgData name="Raonok Matabber" userId="faa8aa3866e6e900" providerId="LiveId" clId="{6486BB7A-C532-4E5B-AC38-50F953B03D15}" dt="2025-08-12T06:54:40.651" v="2736" actId="688"/>
          <ac:picMkLst>
            <pc:docMk/>
            <pc:sldMk cId="3859311103" sldId="265"/>
            <ac:picMk id="37" creationId="{336DFC2E-4DFA-101E-3F2E-684C161B5A0B}"/>
          </ac:picMkLst>
        </pc:picChg>
        <pc:picChg chg="mod">
          <ac:chgData name="Raonok Matabber" userId="faa8aa3866e6e900" providerId="LiveId" clId="{6486BB7A-C532-4E5B-AC38-50F953B03D15}" dt="2025-08-12T06:54:48.649" v="2738" actId="688"/>
          <ac:picMkLst>
            <pc:docMk/>
            <pc:sldMk cId="3859311103" sldId="265"/>
            <ac:picMk id="38" creationId="{DAF899F3-D83A-CBEF-8535-04BB146F80C6}"/>
          </ac:picMkLst>
        </pc:picChg>
        <pc:cxnChg chg="add mod">
          <ac:chgData name="Raonok Matabber" userId="faa8aa3866e6e900" providerId="LiveId" clId="{6486BB7A-C532-4E5B-AC38-50F953B03D15}" dt="2025-08-12T11:39:05.973" v="6803" actId="1036"/>
          <ac:cxnSpMkLst>
            <pc:docMk/>
            <pc:sldMk cId="3859311103" sldId="265"/>
            <ac:cxnSpMk id="20" creationId="{090D7FBC-C05D-E98A-4E89-64CD9C8ACEF1}"/>
          </ac:cxnSpMkLst>
        </pc:cxnChg>
        <pc:cxnChg chg="mod">
          <ac:chgData name="Raonok Matabber" userId="faa8aa3866e6e900" providerId="LiveId" clId="{6486BB7A-C532-4E5B-AC38-50F953B03D15}" dt="2025-08-12T06:54:52.357" v="2745" actId="1035"/>
          <ac:cxnSpMkLst>
            <pc:docMk/>
            <pc:sldMk cId="3859311103" sldId="265"/>
            <ac:cxnSpMk id="39" creationId="{2C6508E0-680B-99F0-FAC8-4493200FAEEC}"/>
          </ac:cxnSpMkLst>
        </pc:cxnChg>
        <pc:cxnChg chg="mod">
          <ac:chgData name="Raonok Matabber" userId="faa8aa3866e6e900" providerId="LiveId" clId="{6486BB7A-C532-4E5B-AC38-50F953B03D15}" dt="2025-08-12T06:54:54.913" v="2755" actId="1035"/>
          <ac:cxnSpMkLst>
            <pc:docMk/>
            <pc:sldMk cId="3859311103" sldId="265"/>
            <ac:cxnSpMk id="40" creationId="{9BBA1369-3FFA-2CC3-4682-4918D5D96D5F}"/>
          </ac:cxnSpMkLst>
        </pc:cxnChg>
      </pc:sldChg>
      <pc:sldChg chg="addSp delSp modSp add mod">
        <pc:chgData name="Raonok Matabber" userId="faa8aa3866e6e900" providerId="LiveId" clId="{6486BB7A-C532-4E5B-AC38-50F953B03D15}" dt="2025-08-12T11:41:55.932" v="7011" actId="1036"/>
        <pc:sldMkLst>
          <pc:docMk/>
          <pc:sldMk cId="2697768941" sldId="266"/>
        </pc:sldMkLst>
        <pc:spChg chg="add mod">
          <ac:chgData name="Raonok Matabber" userId="faa8aa3866e6e900" providerId="LiveId" clId="{6486BB7A-C532-4E5B-AC38-50F953B03D15}" dt="2025-08-12T06:56:27.078" v="2835" actId="1038"/>
          <ac:spMkLst>
            <pc:docMk/>
            <pc:sldMk cId="2697768941" sldId="266"/>
            <ac:spMk id="2" creationId="{BA57AE1D-A279-46AA-D51C-ACB3C2C3DD40}"/>
          </ac:spMkLst>
        </pc:spChg>
        <pc:spChg chg="mod">
          <ac:chgData name="Raonok Matabber" userId="faa8aa3866e6e900" providerId="LiveId" clId="{6486BB7A-C532-4E5B-AC38-50F953B03D15}" dt="2025-08-12T06:56:53.610" v="2862" actId="1036"/>
          <ac:spMkLst>
            <pc:docMk/>
            <pc:sldMk cId="2697768941" sldId="266"/>
            <ac:spMk id="3" creationId="{74B1C5F5-B48C-29BE-AF7D-FA88DC408F6D}"/>
          </ac:spMkLst>
        </pc:spChg>
        <pc:spChg chg="mod">
          <ac:chgData name="Raonok Matabber" userId="faa8aa3866e6e900" providerId="LiveId" clId="{6486BB7A-C532-4E5B-AC38-50F953B03D15}" dt="2025-08-12T06:55:40.935" v="2761" actId="1076"/>
          <ac:spMkLst>
            <pc:docMk/>
            <pc:sldMk cId="2697768941" sldId="266"/>
            <ac:spMk id="4" creationId="{0993DAC4-BA67-C93F-461F-AD8A9A8FD546}"/>
          </ac:spMkLst>
        </pc:spChg>
        <pc:spChg chg="mod">
          <ac:chgData name="Raonok Matabber" userId="faa8aa3866e6e900" providerId="LiveId" clId="{6486BB7A-C532-4E5B-AC38-50F953B03D15}" dt="2025-08-12T07:44:14.457" v="3783" actId="1076"/>
          <ac:spMkLst>
            <pc:docMk/>
            <pc:sldMk cId="2697768941" sldId="266"/>
            <ac:spMk id="6" creationId="{0751574C-1796-31E5-3ADF-5EC81606CBA2}"/>
          </ac:spMkLst>
        </pc:spChg>
        <pc:spChg chg="add mod">
          <ac:chgData name="Raonok Matabber" userId="faa8aa3866e6e900" providerId="LiveId" clId="{6486BB7A-C532-4E5B-AC38-50F953B03D15}" dt="2025-08-12T06:56:11.500" v="2823" actId="1035"/>
          <ac:spMkLst>
            <pc:docMk/>
            <pc:sldMk cId="2697768941" sldId="266"/>
            <ac:spMk id="7" creationId="{684AD8FC-B6A2-5658-CBC5-D996DA708161}"/>
          </ac:spMkLst>
        </pc:spChg>
        <pc:spChg chg="add del mod">
          <ac:chgData name="Raonok Matabber" userId="faa8aa3866e6e900" providerId="LiveId" clId="{6486BB7A-C532-4E5B-AC38-50F953B03D15}" dt="2025-08-12T07:04:18.727" v="3247" actId="478"/>
          <ac:spMkLst>
            <pc:docMk/>
            <pc:sldMk cId="2697768941" sldId="266"/>
            <ac:spMk id="8" creationId="{3E7704B9-FC3C-9085-1832-D3533AA66504}"/>
          </ac:spMkLst>
        </pc:spChg>
        <pc:spChg chg="add mod">
          <ac:chgData name="Raonok Matabber" userId="faa8aa3866e6e900" providerId="LiveId" clId="{6486BB7A-C532-4E5B-AC38-50F953B03D15}" dt="2025-08-12T07:06:21.559" v="3313" actId="1076"/>
          <ac:spMkLst>
            <pc:docMk/>
            <pc:sldMk cId="2697768941" sldId="266"/>
            <ac:spMk id="9" creationId="{69C09E7C-9017-E97B-07C9-D986B1EF0DF8}"/>
          </ac:spMkLst>
        </pc:spChg>
        <pc:spChg chg="add mod">
          <ac:chgData name="Raonok Matabber" userId="faa8aa3866e6e900" providerId="LiveId" clId="{6486BB7A-C532-4E5B-AC38-50F953B03D15}" dt="2025-08-12T07:09:49.350" v="3343" actId="1076"/>
          <ac:spMkLst>
            <pc:docMk/>
            <pc:sldMk cId="2697768941" sldId="266"/>
            <ac:spMk id="10" creationId="{E542C8AC-F429-168A-CE85-B7E2B990C5D5}"/>
          </ac:spMkLst>
        </pc:spChg>
        <pc:spChg chg="add mod">
          <ac:chgData name="Raonok Matabber" userId="faa8aa3866e6e900" providerId="LiveId" clId="{6486BB7A-C532-4E5B-AC38-50F953B03D15}" dt="2025-08-12T07:44:19.280" v="3784" actId="1076"/>
          <ac:spMkLst>
            <pc:docMk/>
            <pc:sldMk cId="2697768941" sldId="266"/>
            <ac:spMk id="11" creationId="{89DF4649-4AA0-0D59-3A3D-3D357A4044E0}"/>
          </ac:spMkLst>
        </pc:spChg>
        <pc:spChg chg="add mod">
          <ac:chgData name="Raonok Matabber" userId="faa8aa3866e6e900" providerId="LiveId" clId="{6486BB7A-C532-4E5B-AC38-50F953B03D15}" dt="2025-08-12T07:45:57.135" v="3796"/>
          <ac:spMkLst>
            <pc:docMk/>
            <pc:sldMk cId="2697768941" sldId="266"/>
            <ac:spMk id="12" creationId="{8B22DF4F-1252-04B8-0F09-5431D2167A7B}"/>
          </ac:spMkLst>
        </pc:spChg>
        <pc:spChg chg="add mod">
          <ac:chgData name="Raonok Matabber" userId="faa8aa3866e6e900" providerId="LiveId" clId="{6486BB7A-C532-4E5B-AC38-50F953B03D15}" dt="2025-08-12T07:46:05.683" v="3798" actId="1076"/>
          <ac:spMkLst>
            <pc:docMk/>
            <pc:sldMk cId="2697768941" sldId="266"/>
            <ac:spMk id="13" creationId="{D778B188-5792-BF2B-7E6E-A71BB794ADD3}"/>
          </ac:spMkLst>
        </pc:spChg>
        <pc:spChg chg="add mod">
          <ac:chgData name="Raonok Matabber" userId="faa8aa3866e6e900" providerId="LiveId" clId="{6486BB7A-C532-4E5B-AC38-50F953B03D15}" dt="2025-08-12T11:41:55.932" v="7011" actId="1036"/>
          <ac:spMkLst>
            <pc:docMk/>
            <pc:sldMk cId="2697768941" sldId="266"/>
            <ac:spMk id="16" creationId="{48A4B259-198D-49F9-A803-4FC9B73E16DE}"/>
          </ac:spMkLst>
        </pc:spChg>
        <pc:spChg chg="mod">
          <ac:chgData name="Raonok Matabber" userId="faa8aa3866e6e900" providerId="LiveId" clId="{6486BB7A-C532-4E5B-AC38-50F953B03D15}" dt="2025-08-12T06:57:27.658" v="2892"/>
          <ac:spMkLst>
            <pc:docMk/>
            <pc:sldMk cId="2697768941" sldId="266"/>
            <ac:spMk id="32" creationId="{23F259C3-C341-E99E-BB9D-93FA762F7709}"/>
          </ac:spMkLst>
        </pc:spChg>
        <pc:spChg chg="mod">
          <ac:chgData name="Raonok Matabber" userId="faa8aa3866e6e900" providerId="LiveId" clId="{6486BB7A-C532-4E5B-AC38-50F953B03D15}" dt="2025-08-12T06:57:17.552" v="2891" actId="1036"/>
          <ac:spMkLst>
            <pc:docMk/>
            <pc:sldMk cId="2697768941" sldId="266"/>
            <ac:spMk id="33" creationId="{3444E685-7F6B-8777-49B0-C022E052938D}"/>
          </ac:spMkLst>
        </pc:spChg>
        <pc:picChg chg="add mod">
          <ac:chgData name="Raonok Matabber" userId="faa8aa3866e6e900" providerId="LiveId" clId="{6486BB7A-C532-4E5B-AC38-50F953B03D15}" dt="2025-08-12T08:09:59.116" v="4143" actId="1076"/>
          <ac:picMkLst>
            <pc:docMk/>
            <pc:sldMk cId="2697768941" sldId="266"/>
            <ac:picMk id="14" creationId="{74129A47-02C4-B97C-EDF1-BCAE4A3B7EFB}"/>
          </ac:picMkLst>
        </pc:picChg>
        <pc:picChg chg="add mod">
          <ac:chgData name="Raonok Matabber" userId="faa8aa3866e6e900" providerId="LiveId" clId="{6486BB7A-C532-4E5B-AC38-50F953B03D15}" dt="2025-08-12T08:10:01.634" v="4144" actId="1076"/>
          <ac:picMkLst>
            <pc:docMk/>
            <pc:sldMk cId="2697768941" sldId="266"/>
            <ac:picMk id="15" creationId="{2C488574-B25C-0228-105A-BE79DB74ABF4}"/>
          </ac:picMkLst>
        </pc:picChg>
        <pc:picChg chg="mod">
          <ac:chgData name="Raonok Matabber" userId="faa8aa3866e6e900" providerId="LiveId" clId="{6486BB7A-C532-4E5B-AC38-50F953B03D15}" dt="2025-08-12T06:55:38.331" v="2759" actId="688"/>
          <ac:picMkLst>
            <pc:docMk/>
            <pc:sldMk cId="2697768941" sldId="266"/>
            <ac:picMk id="37" creationId="{1DF0E5F7-52DE-07A8-CB01-8DCB7A32B16E}"/>
          </ac:picMkLst>
        </pc:picChg>
        <pc:picChg chg="mod">
          <ac:chgData name="Raonok Matabber" userId="faa8aa3866e6e900" providerId="LiveId" clId="{6486BB7A-C532-4E5B-AC38-50F953B03D15}" dt="2025-08-12T06:55:43.499" v="2762" actId="688"/>
          <ac:picMkLst>
            <pc:docMk/>
            <pc:sldMk cId="2697768941" sldId="266"/>
            <ac:picMk id="38" creationId="{99262B16-F047-42F6-5045-E529F06A466E}"/>
          </ac:picMkLst>
        </pc:picChg>
        <pc:cxnChg chg="add mod">
          <ac:chgData name="Raonok Matabber" userId="faa8aa3866e6e900" providerId="LiveId" clId="{6486BB7A-C532-4E5B-AC38-50F953B03D15}" dt="2025-08-12T11:41:55.932" v="7011" actId="1036"/>
          <ac:cxnSpMkLst>
            <pc:docMk/>
            <pc:sldMk cId="2697768941" sldId="266"/>
            <ac:cxnSpMk id="17" creationId="{20DAE949-87EB-745E-8D1A-144BB5B2D210}"/>
          </ac:cxnSpMkLst>
        </pc:cxnChg>
        <pc:cxnChg chg="mod">
          <ac:chgData name="Raonok Matabber" userId="faa8aa3866e6e900" providerId="LiveId" clId="{6486BB7A-C532-4E5B-AC38-50F953B03D15}" dt="2025-08-12T06:55:46.668" v="2766" actId="1036"/>
          <ac:cxnSpMkLst>
            <pc:docMk/>
            <pc:sldMk cId="2697768941" sldId="266"/>
            <ac:cxnSpMk id="39" creationId="{FF984021-AB48-F03C-EF88-CFAAB91C5169}"/>
          </ac:cxnSpMkLst>
        </pc:cxnChg>
        <pc:cxnChg chg="mod">
          <ac:chgData name="Raonok Matabber" userId="faa8aa3866e6e900" providerId="LiveId" clId="{6486BB7A-C532-4E5B-AC38-50F953B03D15}" dt="2025-08-12T06:55:48.869" v="2775" actId="1035"/>
          <ac:cxnSpMkLst>
            <pc:docMk/>
            <pc:sldMk cId="2697768941" sldId="266"/>
            <ac:cxnSpMk id="40" creationId="{B2D7FDBF-DBBD-A1F8-75E3-0CA2E6D9FAAC}"/>
          </ac:cxnSpMkLst>
        </pc:cxnChg>
      </pc:sldChg>
      <pc:sldChg chg="addSp delSp modSp add mod modAnim">
        <pc:chgData name="Raonok Matabber" userId="faa8aa3866e6e900" providerId="LiveId" clId="{6486BB7A-C532-4E5B-AC38-50F953B03D15}" dt="2025-08-12T15:47:18.284" v="8956" actId="1076"/>
        <pc:sldMkLst>
          <pc:docMk/>
          <pc:sldMk cId="3714154456" sldId="267"/>
        </pc:sldMkLst>
        <pc:spChg chg="mod">
          <ac:chgData name="Raonok Matabber" userId="faa8aa3866e6e900" providerId="LiveId" clId="{6486BB7A-C532-4E5B-AC38-50F953B03D15}" dt="2025-08-12T06:58:14.448" v="2905" actId="1076"/>
          <ac:spMkLst>
            <pc:docMk/>
            <pc:sldMk cId="3714154456" sldId="267"/>
            <ac:spMk id="2" creationId="{8E8C03C9-7EE9-C6F0-2576-4FC6993D439F}"/>
          </ac:spMkLst>
        </pc:spChg>
        <pc:spChg chg="mod">
          <ac:chgData name="Raonok Matabber" userId="faa8aa3866e6e900" providerId="LiveId" clId="{6486BB7A-C532-4E5B-AC38-50F953B03D15}" dt="2025-08-12T06:59:26.253" v="2957" actId="1038"/>
          <ac:spMkLst>
            <pc:docMk/>
            <pc:sldMk cId="3714154456" sldId="267"/>
            <ac:spMk id="3" creationId="{37F0FEA8-A94E-DACC-B374-2305D999E042}"/>
          </ac:spMkLst>
        </pc:spChg>
        <pc:spChg chg="mod">
          <ac:chgData name="Raonok Matabber" userId="faa8aa3866e6e900" providerId="LiveId" clId="{6486BB7A-C532-4E5B-AC38-50F953B03D15}" dt="2025-08-12T06:59:31.037" v="2967" actId="1038"/>
          <ac:spMkLst>
            <pc:docMk/>
            <pc:sldMk cId="3714154456" sldId="267"/>
            <ac:spMk id="6" creationId="{BD4C4E16-6A7D-EB7B-02BA-8ADCC78504D0}"/>
          </ac:spMkLst>
        </pc:spChg>
        <pc:spChg chg="add mod">
          <ac:chgData name="Raonok Matabber" userId="faa8aa3866e6e900" providerId="LiveId" clId="{6486BB7A-C532-4E5B-AC38-50F953B03D15}" dt="2025-08-12T06:58:30.637" v="2926" actId="1035"/>
          <ac:spMkLst>
            <pc:docMk/>
            <pc:sldMk cId="3714154456" sldId="267"/>
            <ac:spMk id="8" creationId="{D8BBDD67-DB5F-C57C-057D-A3CCE6EDFADC}"/>
          </ac:spMkLst>
        </pc:spChg>
        <pc:spChg chg="add mod">
          <ac:chgData name="Raonok Matabber" userId="faa8aa3866e6e900" providerId="LiveId" clId="{6486BB7A-C532-4E5B-AC38-50F953B03D15}" dt="2025-08-12T06:58:40.832" v="2929"/>
          <ac:spMkLst>
            <pc:docMk/>
            <pc:sldMk cId="3714154456" sldId="267"/>
            <ac:spMk id="9" creationId="{3E747948-97E6-A352-7F4E-E2B50A88DBC6}"/>
          </ac:spMkLst>
        </pc:spChg>
        <pc:spChg chg="add mod">
          <ac:chgData name="Raonok Matabber" userId="faa8aa3866e6e900" providerId="LiveId" clId="{6486BB7A-C532-4E5B-AC38-50F953B03D15}" dt="2025-08-12T07:06:32.107" v="3316" actId="1076"/>
          <ac:spMkLst>
            <pc:docMk/>
            <pc:sldMk cId="3714154456" sldId="267"/>
            <ac:spMk id="10" creationId="{CE29FE12-49AF-FE3F-276D-40BA0851E554}"/>
          </ac:spMkLst>
        </pc:spChg>
        <pc:spChg chg="add mod">
          <ac:chgData name="Raonok Matabber" userId="faa8aa3866e6e900" providerId="LiveId" clId="{6486BB7A-C532-4E5B-AC38-50F953B03D15}" dt="2025-08-12T07:06:28.281" v="3315" actId="1076"/>
          <ac:spMkLst>
            <pc:docMk/>
            <pc:sldMk cId="3714154456" sldId="267"/>
            <ac:spMk id="11" creationId="{8BDCBB01-0CF7-6D78-78A6-E42257714A2C}"/>
          </ac:spMkLst>
        </pc:spChg>
        <pc:spChg chg="add mod">
          <ac:chgData name="Raonok Matabber" userId="faa8aa3866e6e900" providerId="LiveId" clId="{6486BB7A-C532-4E5B-AC38-50F953B03D15}" dt="2025-08-12T07:09:57.709" v="3345" actId="1076"/>
          <ac:spMkLst>
            <pc:docMk/>
            <pc:sldMk cId="3714154456" sldId="267"/>
            <ac:spMk id="12" creationId="{1925354A-CB35-AC55-69B7-91A9A873AA56}"/>
          </ac:spMkLst>
        </pc:spChg>
        <pc:spChg chg="add del mod">
          <ac:chgData name="Raonok Matabber" userId="faa8aa3866e6e900" providerId="LiveId" clId="{6486BB7A-C532-4E5B-AC38-50F953B03D15}" dt="2025-08-12T15:46:59.296" v="8950" actId="478"/>
          <ac:spMkLst>
            <pc:docMk/>
            <pc:sldMk cId="3714154456" sldId="267"/>
            <ac:spMk id="14" creationId="{11BCDF91-FF36-9677-D94F-1E0D16490CE6}"/>
          </ac:spMkLst>
        </pc:spChg>
        <pc:spChg chg="add mod">
          <ac:chgData name="Raonok Matabber" userId="faa8aa3866e6e900" providerId="LiveId" clId="{6486BB7A-C532-4E5B-AC38-50F953B03D15}" dt="2025-08-12T07:25:42.002" v="3724" actId="1036"/>
          <ac:spMkLst>
            <pc:docMk/>
            <pc:sldMk cId="3714154456" sldId="267"/>
            <ac:spMk id="15" creationId="{E8D96C74-A71A-F9D5-01B5-B28F14AF1127}"/>
          </ac:spMkLst>
        </pc:spChg>
        <pc:spChg chg="add mod">
          <ac:chgData name="Raonok Matabber" userId="faa8aa3866e6e900" providerId="LiveId" clId="{6486BB7A-C532-4E5B-AC38-50F953B03D15}" dt="2025-08-12T11:40:04.046" v="6861" actId="1035"/>
          <ac:spMkLst>
            <pc:docMk/>
            <pc:sldMk cId="3714154456" sldId="267"/>
            <ac:spMk id="18" creationId="{6528E7FA-4E34-D2CB-B2D0-87F2F7500BE9}"/>
          </ac:spMkLst>
        </pc:spChg>
        <pc:spChg chg="mod">
          <ac:chgData name="Raonok Matabber" userId="faa8aa3866e6e900" providerId="LiveId" clId="{6486BB7A-C532-4E5B-AC38-50F953B03D15}" dt="2025-08-12T06:59:42.421" v="2979" actId="1035"/>
          <ac:spMkLst>
            <pc:docMk/>
            <pc:sldMk cId="3714154456" sldId="267"/>
            <ac:spMk id="32" creationId="{CB9774A5-7BCF-C9CE-A80D-B9FAE0038A3B}"/>
          </ac:spMkLst>
        </pc:spChg>
        <pc:spChg chg="mod">
          <ac:chgData name="Raonok Matabber" userId="faa8aa3866e6e900" providerId="LiveId" clId="{6486BB7A-C532-4E5B-AC38-50F953B03D15}" dt="2025-08-12T06:59:44.637" v="2984" actId="1036"/>
          <ac:spMkLst>
            <pc:docMk/>
            <pc:sldMk cId="3714154456" sldId="267"/>
            <ac:spMk id="33" creationId="{D5126F7A-E4C8-1DDD-08E9-1B641486C41C}"/>
          </ac:spMkLst>
        </pc:spChg>
        <pc:picChg chg="add mod">
          <ac:chgData name="Raonok Matabber" userId="faa8aa3866e6e900" providerId="LiveId" clId="{6486BB7A-C532-4E5B-AC38-50F953B03D15}" dt="2025-08-12T07:23:56.989" v="3637" actId="1076"/>
          <ac:picMkLst>
            <pc:docMk/>
            <pc:sldMk cId="3714154456" sldId="267"/>
            <ac:picMk id="13" creationId="{775A5D52-00F1-0B51-CB6E-4073018A65EF}"/>
          </ac:picMkLst>
        </pc:picChg>
        <pc:picChg chg="add mod">
          <ac:chgData name="Raonok Matabber" userId="faa8aa3866e6e900" providerId="LiveId" clId="{6486BB7A-C532-4E5B-AC38-50F953B03D15}" dt="2025-08-12T08:10:03.288" v="4145"/>
          <ac:picMkLst>
            <pc:docMk/>
            <pc:sldMk cId="3714154456" sldId="267"/>
            <ac:picMk id="16" creationId="{4E8595B1-3613-AA0C-4B58-AC7338A335BF}"/>
          </ac:picMkLst>
        </pc:picChg>
        <pc:picChg chg="add mod">
          <ac:chgData name="Raonok Matabber" userId="faa8aa3866e6e900" providerId="LiveId" clId="{6486BB7A-C532-4E5B-AC38-50F953B03D15}" dt="2025-08-12T08:10:03.288" v="4145"/>
          <ac:picMkLst>
            <pc:docMk/>
            <pc:sldMk cId="3714154456" sldId="267"/>
            <ac:picMk id="17" creationId="{9FDB7516-24A1-FD9C-8169-7216A875F283}"/>
          </ac:picMkLst>
        </pc:picChg>
        <pc:picChg chg="add mod">
          <ac:chgData name="Raonok Matabber" userId="faa8aa3866e6e900" providerId="LiveId" clId="{6486BB7A-C532-4E5B-AC38-50F953B03D15}" dt="2025-08-12T15:47:04.139" v="8953" actId="14100"/>
          <ac:picMkLst>
            <pc:docMk/>
            <pc:sldMk cId="3714154456" sldId="267"/>
            <ac:picMk id="20" creationId="{030AA5F7-BA48-FB2A-F9DB-669C56589EF0}"/>
          </ac:picMkLst>
        </pc:picChg>
        <pc:picChg chg="add mod">
          <ac:chgData name="Raonok Matabber" userId="faa8aa3866e6e900" providerId="LiveId" clId="{6486BB7A-C532-4E5B-AC38-50F953B03D15}" dt="2025-08-12T15:47:04.139" v="8953" actId="14100"/>
          <ac:picMkLst>
            <pc:docMk/>
            <pc:sldMk cId="3714154456" sldId="267"/>
            <ac:picMk id="21" creationId="{DC96EE3E-3EDC-B68A-198E-ED7E7A8675C1}"/>
          </ac:picMkLst>
        </pc:picChg>
        <pc:picChg chg="add mod">
          <ac:chgData name="Raonok Matabber" userId="faa8aa3866e6e900" providerId="LiveId" clId="{6486BB7A-C532-4E5B-AC38-50F953B03D15}" dt="2025-08-12T15:47:04.139" v="8953" actId="14100"/>
          <ac:picMkLst>
            <pc:docMk/>
            <pc:sldMk cId="3714154456" sldId="267"/>
            <ac:picMk id="22" creationId="{76D9A9BB-D4A4-77DD-B97A-004434445279}"/>
          </ac:picMkLst>
        </pc:picChg>
        <pc:picChg chg="add mod">
          <ac:chgData name="Raonok Matabber" userId="faa8aa3866e6e900" providerId="LiveId" clId="{6486BB7A-C532-4E5B-AC38-50F953B03D15}" dt="2025-08-12T15:47:18.284" v="8956" actId="1076"/>
          <ac:picMkLst>
            <pc:docMk/>
            <pc:sldMk cId="3714154456" sldId="267"/>
            <ac:picMk id="24" creationId="{F5FB152F-1699-C5A7-3329-FEFFAC1AD50D}"/>
          </ac:picMkLst>
        </pc:picChg>
        <pc:picChg chg="mod">
          <ac:chgData name="Raonok Matabber" userId="faa8aa3866e6e900" providerId="LiveId" clId="{6486BB7A-C532-4E5B-AC38-50F953B03D15}" dt="2025-08-12T11:48:12.609" v="7024" actId="1076"/>
          <ac:picMkLst>
            <pc:docMk/>
            <pc:sldMk cId="3714154456" sldId="267"/>
            <ac:picMk id="37" creationId="{D671629C-0B47-0E21-35D3-9271783F1132}"/>
          </ac:picMkLst>
        </pc:picChg>
        <pc:picChg chg="mod">
          <ac:chgData name="Raonok Matabber" userId="faa8aa3866e6e900" providerId="LiveId" clId="{6486BB7A-C532-4E5B-AC38-50F953B03D15}" dt="2025-08-12T11:48:12.609" v="7024" actId="1076"/>
          <ac:picMkLst>
            <pc:docMk/>
            <pc:sldMk cId="3714154456" sldId="267"/>
            <ac:picMk id="38" creationId="{F9FE884A-DB74-F8AA-37E1-1B2644D9F10E}"/>
          </ac:picMkLst>
        </pc:picChg>
        <pc:cxnChg chg="add mod">
          <ac:chgData name="Raonok Matabber" userId="faa8aa3866e6e900" providerId="LiveId" clId="{6486BB7A-C532-4E5B-AC38-50F953B03D15}" dt="2025-08-12T11:39:58.219" v="6857" actId="1036"/>
          <ac:cxnSpMkLst>
            <pc:docMk/>
            <pc:sldMk cId="3714154456" sldId="267"/>
            <ac:cxnSpMk id="19" creationId="{932E7784-53FA-E8AB-AC9A-ADDB34FE7203}"/>
          </ac:cxnSpMkLst>
        </pc:cxnChg>
        <pc:cxnChg chg="mod">
          <ac:chgData name="Raonok Matabber" userId="faa8aa3866e6e900" providerId="LiveId" clId="{6486BB7A-C532-4E5B-AC38-50F953B03D15}" dt="2025-08-12T11:48:12.609" v="7024" actId="1076"/>
          <ac:cxnSpMkLst>
            <pc:docMk/>
            <pc:sldMk cId="3714154456" sldId="267"/>
            <ac:cxnSpMk id="39" creationId="{77748244-90DB-0E7B-5A53-AC0F941FE4E1}"/>
          </ac:cxnSpMkLst>
        </pc:cxnChg>
        <pc:cxnChg chg="mod">
          <ac:chgData name="Raonok Matabber" userId="faa8aa3866e6e900" providerId="LiveId" clId="{6486BB7A-C532-4E5B-AC38-50F953B03D15}" dt="2025-08-12T07:06:47.480" v="3321" actId="1035"/>
          <ac:cxnSpMkLst>
            <pc:docMk/>
            <pc:sldMk cId="3714154456" sldId="267"/>
            <ac:cxnSpMk id="40" creationId="{F437C323-6E3E-C8FE-3370-82DCB0EE612D}"/>
          </ac:cxnSpMkLst>
        </pc:cxnChg>
      </pc:sldChg>
      <pc:sldChg chg="addSp delSp modSp new mod modTransition setBg modAnim">
        <pc:chgData name="Raonok Matabber" userId="faa8aa3866e6e900" providerId="LiveId" clId="{6486BB7A-C532-4E5B-AC38-50F953B03D15}" dt="2025-08-12T15:51:07.094" v="9162" actId="1076"/>
        <pc:sldMkLst>
          <pc:docMk/>
          <pc:sldMk cId="3004525553" sldId="268"/>
        </pc:sldMkLst>
        <pc:spChg chg="add mod">
          <ac:chgData name="Raonok Matabber" userId="faa8aa3866e6e900" providerId="LiveId" clId="{6486BB7A-C532-4E5B-AC38-50F953B03D15}" dt="2025-08-12T07:10:47.758" v="3413" actId="1076"/>
          <ac:spMkLst>
            <pc:docMk/>
            <pc:sldMk cId="3004525553" sldId="268"/>
            <ac:spMk id="2" creationId="{8BB16351-F8E8-B8E4-A725-A7B6BED67189}"/>
          </ac:spMkLst>
        </pc:spChg>
        <pc:spChg chg="add mod">
          <ac:chgData name="Raonok Matabber" userId="faa8aa3866e6e900" providerId="LiveId" clId="{6486BB7A-C532-4E5B-AC38-50F953B03D15}" dt="2025-08-12T07:10:42.361" v="3411" actId="1076"/>
          <ac:spMkLst>
            <pc:docMk/>
            <pc:sldMk cId="3004525553" sldId="268"/>
            <ac:spMk id="3" creationId="{210DD472-86E8-388F-E6E6-4FD4E7DA06A1}"/>
          </ac:spMkLst>
        </pc:spChg>
        <pc:spChg chg="mod">
          <ac:chgData name="Raonok Matabber" userId="faa8aa3866e6e900" providerId="LiveId" clId="{6486BB7A-C532-4E5B-AC38-50F953B03D15}" dt="2025-08-12T07:10:44.572" v="3412" actId="1076"/>
          <ac:spMkLst>
            <pc:docMk/>
            <pc:sldMk cId="3004525553" sldId="268"/>
            <ac:spMk id="4" creationId="{248CF95B-46D0-0200-E8FA-E5CA8AE1814B}"/>
          </ac:spMkLst>
        </pc:spChg>
        <pc:spChg chg="add mod">
          <ac:chgData name="Raonok Matabber" userId="faa8aa3866e6e900" providerId="LiveId" clId="{6486BB7A-C532-4E5B-AC38-50F953B03D15}" dt="2025-08-12T07:10:23.814" v="3406" actId="1035"/>
          <ac:spMkLst>
            <pc:docMk/>
            <pc:sldMk cId="3004525553" sldId="268"/>
            <ac:spMk id="6" creationId="{2E96B3FF-9006-927A-23AC-55CBB9D4BC0C}"/>
          </ac:spMkLst>
        </pc:spChg>
        <pc:spChg chg="add mod">
          <ac:chgData name="Raonok Matabber" userId="faa8aa3866e6e900" providerId="LiveId" clId="{6486BB7A-C532-4E5B-AC38-50F953B03D15}" dt="2025-08-12T07:10:23.814" v="3406" actId="1035"/>
          <ac:spMkLst>
            <pc:docMk/>
            <pc:sldMk cId="3004525553" sldId="268"/>
            <ac:spMk id="7" creationId="{4032B3A5-9D6C-D3BF-5A5D-4AC70B9CBF94}"/>
          </ac:spMkLst>
        </pc:spChg>
        <pc:spChg chg="add mod">
          <ac:chgData name="Raonok Matabber" userId="faa8aa3866e6e900" providerId="LiveId" clId="{6486BB7A-C532-4E5B-AC38-50F953B03D15}" dt="2025-08-12T07:11:03.952" v="3414" actId="1076"/>
          <ac:spMkLst>
            <pc:docMk/>
            <pc:sldMk cId="3004525553" sldId="268"/>
            <ac:spMk id="12" creationId="{5F4CC6B6-7F1F-17C0-D1DE-7E002723C1AB}"/>
          </ac:spMkLst>
        </pc:spChg>
        <pc:spChg chg="mod">
          <ac:chgData name="Raonok Matabber" userId="faa8aa3866e6e900" providerId="LiveId" clId="{6486BB7A-C532-4E5B-AC38-50F953B03D15}" dt="2025-08-12T07:11:06.036" v="3415" actId="1076"/>
          <ac:spMkLst>
            <pc:docMk/>
            <pc:sldMk cId="3004525553" sldId="268"/>
            <ac:spMk id="13" creationId="{F7D81A16-8B0C-5A34-200E-BDEF64A71343}"/>
          </ac:spMkLst>
        </pc:spChg>
        <pc:spChg chg="add mod">
          <ac:chgData name="Raonok Matabber" userId="faa8aa3866e6e900" providerId="LiveId" clId="{6486BB7A-C532-4E5B-AC38-50F953B03D15}" dt="2025-08-12T07:10:23.814" v="3406" actId="1035"/>
          <ac:spMkLst>
            <pc:docMk/>
            <pc:sldMk cId="3004525553" sldId="268"/>
            <ac:spMk id="14" creationId="{9E4888FA-745E-53B9-365A-B7A870EE4824}"/>
          </ac:spMkLst>
        </pc:spChg>
        <pc:spChg chg="mod">
          <ac:chgData name="Raonok Matabber" userId="faa8aa3866e6e900" providerId="LiveId" clId="{6486BB7A-C532-4E5B-AC38-50F953B03D15}" dt="2025-08-12T07:11:03.952" v="3414" actId="1076"/>
          <ac:spMkLst>
            <pc:docMk/>
            <pc:sldMk cId="3004525553" sldId="268"/>
            <ac:spMk id="15" creationId="{D02C8E91-2BA9-DA85-DC85-29F514E92683}"/>
          </ac:spMkLst>
        </pc:spChg>
        <pc:spChg chg="mod">
          <ac:chgData name="Raonok Matabber" userId="faa8aa3866e6e900" providerId="LiveId" clId="{6486BB7A-C532-4E5B-AC38-50F953B03D15}" dt="2025-08-12T07:11:09.935" v="3416" actId="1076"/>
          <ac:spMkLst>
            <pc:docMk/>
            <pc:sldMk cId="3004525553" sldId="268"/>
            <ac:spMk id="16" creationId="{55EDA9DE-AE1F-A1C5-2694-8C337BCEE392}"/>
          </ac:spMkLst>
        </pc:spChg>
        <pc:spChg chg="mod">
          <ac:chgData name="Raonok Matabber" userId="faa8aa3866e6e900" providerId="LiveId" clId="{6486BB7A-C532-4E5B-AC38-50F953B03D15}" dt="2025-08-12T07:11:03.952" v="3414" actId="1076"/>
          <ac:spMkLst>
            <pc:docMk/>
            <pc:sldMk cId="3004525553" sldId="268"/>
            <ac:spMk id="18" creationId="{52D844E1-C6BF-0FE7-153F-6C958497CD32}"/>
          </ac:spMkLst>
        </pc:spChg>
        <pc:spChg chg="mod">
          <ac:chgData name="Raonok Matabber" userId="faa8aa3866e6e900" providerId="LiveId" clId="{6486BB7A-C532-4E5B-AC38-50F953B03D15}" dt="2025-08-12T07:11:03.952" v="3414" actId="1076"/>
          <ac:spMkLst>
            <pc:docMk/>
            <pc:sldMk cId="3004525553" sldId="268"/>
            <ac:spMk id="19" creationId="{7511860A-4C6C-2B4B-8186-BEC787CA742E}"/>
          </ac:spMkLst>
        </pc:spChg>
        <pc:spChg chg="add mod">
          <ac:chgData name="Raonok Matabber" userId="faa8aa3866e6e900" providerId="LiveId" clId="{6486BB7A-C532-4E5B-AC38-50F953B03D15}" dt="2025-08-12T07:10:23.814" v="3406" actId="1035"/>
          <ac:spMkLst>
            <pc:docMk/>
            <pc:sldMk cId="3004525553" sldId="268"/>
            <ac:spMk id="20" creationId="{881CD619-C193-6C90-FE37-5FCBCBE6575A}"/>
          </ac:spMkLst>
        </pc:spChg>
        <pc:spChg chg="add mod">
          <ac:chgData name="Raonok Matabber" userId="faa8aa3866e6e900" providerId="LiveId" clId="{6486BB7A-C532-4E5B-AC38-50F953B03D15}" dt="2025-08-12T07:10:23.814" v="3406" actId="1035"/>
          <ac:spMkLst>
            <pc:docMk/>
            <pc:sldMk cId="3004525553" sldId="268"/>
            <ac:spMk id="21" creationId="{BB58EC0A-2D5B-ED70-133B-0E2F812BEA7E}"/>
          </ac:spMkLst>
        </pc:spChg>
        <pc:spChg chg="add mod">
          <ac:chgData name="Raonok Matabber" userId="faa8aa3866e6e900" providerId="LiveId" clId="{6486BB7A-C532-4E5B-AC38-50F953B03D15}" dt="2025-08-12T07:10:23.814" v="3406" actId="1035"/>
          <ac:spMkLst>
            <pc:docMk/>
            <pc:sldMk cId="3004525553" sldId="268"/>
            <ac:spMk id="22" creationId="{FE88318C-AFD8-A26B-E6B5-B302DDFA558D}"/>
          </ac:spMkLst>
        </pc:spChg>
        <pc:spChg chg="add mod">
          <ac:chgData name="Raonok Matabber" userId="faa8aa3866e6e900" providerId="LiveId" clId="{6486BB7A-C532-4E5B-AC38-50F953B03D15}" dt="2025-08-12T07:10:23.814" v="3406" actId="1035"/>
          <ac:spMkLst>
            <pc:docMk/>
            <pc:sldMk cId="3004525553" sldId="268"/>
            <ac:spMk id="23" creationId="{C5377C08-364B-308D-12D3-FE798E495B33}"/>
          </ac:spMkLst>
        </pc:spChg>
        <pc:spChg chg="add del mod">
          <ac:chgData name="Raonok Matabber" userId="faa8aa3866e6e900" providerId="LiveId" clId="{6486BB7A-C532-4E5B-AC38-50F953B03D15}" dt="2025-08-12T15:44:32.330" v="8895" actId="478"/>
          <ac:spMkLst>
            <pc:docMk/>
            <pc:sldMk cId="3004525553" sldId="268"/>
            <ac:spMk id="30" creationId="{13CEDE6D-F1EC-2558-8344-719ED31E4A2A}"/>
          </ac:spMkLst>
        </pc:spChg>
        <pc:spChg chg="add del mod">
          <ac:chgData name="Raonok Matabber" userId="faa8aa3866e6e900" providerId="LiveId" clId="{6486BB7A-C532-4E5B-AC38-50F953B03D15}" dt="2025-08-12T15:44:34.455" v="8896" actId="478"/>
          <ac:spMkLst>
            <pc:docMk/>
            <pc:sldMk cId="3004525553" sldId="268"/>
            <ac:spMk id="31" creationId="{09367281-F21E-A21F-DABE-040FF26D628E}"/>
          </ac:spMkLst>
        </pc:spChg>
        <pc:spChg chg="add mod">
          <ac:chgData name="Raonok Matabber" userId="faa8aa3866e6e900" providerId="LiveId" clId="{6486BB7A-C532-4E5B-AC38-50F953B03D15}" dt="2025-08-12T08:06:25.848" v="4126" actId="688"/>
          <ac:spMkLst>
            <pc:docMk/>
            <pc:sldMk cId="3004525553" sldId="268"/>
            <ac:spMk id="32" creationId="{C481D0CE-35B2-0D0E-206A-482CE7E8C42B}"/>
          </ac:spMkLst>
        </pc:spChg>
        <pc:spChg chg="add mod">
          <ac:chgData name="Raonok Matabber" userId="faa8aa3866e6e900" providerId="LiveId" clId="{6486BB7A-C532-4E5B-AC38-50F953B03D15}" dt="2025-08-12T08:06:12.301" v="4122" actId="1076"/>
          <ac:spMkLst>
            <pc:docMk/>
            <pc:sldMk cId="3004525553" sldId="268"/>
            <ac:spMk id="33" creationId="{A7144EF2-840B-8B51-152C-8C45D2DF75A7}"/>
          </ac:spMkLst>
        </pc:spChg>
        <pc:spChg chg="add mod">
          <ac:chgData name="Raonok Matabber" userId="faa8aa3866e6e900" providerId="LiveId" clId="{6486BB7A-C532-4E5B-AC38-50F953B03D15}" dt="2025-08-12T08:06:17.199" v="4125" actId="1076"/>
          <ac:spMkLst>
            <pc:docMk/>
            <pc:sldMk cId="3004525553" sldId="268"/>
            <ac:spMk id="34" creationId="{9066085B-46DC-79EE-CFD2-83A1C41A5D05}"/>
          </ac:spMkLst>
        </pc:spChg>
        <pc:spChg chg="add mod">
          <ac:chgData name="Raonok Matabber" userId="faa8aa3866e6e900" providerId="LiveId" clId="{6486BB7A-C532-4E5B-AC38-50F953B03D15}" dt="2025-08-12T08:06:14.184" v="4123" actId="1076"/>
          <ac:spMkLst>
            <pc:docMk/>
            <pc:sldMk cId="3004525553" sldId="268"/>
            <ac:spMk id="35" creationId="{FE76077F-50E6-BCBE-AA19-84FFBD9746FE}"/>
          </ac:spMkLst>
        </pc:spChg>
        <pc:spChg chg="add mod">
          <ac:chgData name="Raonok Matabber" userId="faa8aa3866e6e900" providerId="LiveId" clId="{6486BB7A-C532-4E5B-AC38-50F953B03D15}" dt="2025-08-12T08:06:15.388" v="4124" actId="1076"/>
          <ac:spMkLst>
            <pc:docMk/>
            <pc:sldMk cId="3004525553" sldId="268"/>
            <ac:spMk id="36" creationId="{39ACA674-DBDE-9EB2-F6C7-33A91367AAAF}"/>
          </ac:spMkLst>
        </pc:spChg>
        <pc:spChg chg="add mod">
          <ac:chgData name="Raonok Matabber" userId="faa8aa3866e6e900" providerId="LiveId" clId="{6486BB7A-C532-4E5B-AC38-50F953B03D15}" dt="2025-08-12T08:06:10.607" v="4121" actId="1076"/>
          <ac:spMkLst>
            <pc:docMk/>
            <pc:sldMk cId="3004525553" sldId="268"/>
            <ac:spMk id="37" creationId="{F6959DCD-994D-469A-0D33-1DDF5B105B05}"/>
          </ac:spMkLst>
        </pc:spChg>
        <pc:spChg chg="add mod">
          <ac:chgData name="Raonok Matabber" userId="faa8aa3866e6e900" providerId="LiveId" clId="{6486BB7A-C532-4E5B-AC38-50F953B03D15}" dt="2025-08-12T08:05:54.390" v="4116" actId="1076"/>
          <ac:spMkLst>
            <pc:docMk/>
            <pc:sldMk cId="3004525553" sldId="268"/>
            <ac:spMk id="38" creationId="{4C696CA9-EFB7-BC57-EBC0-3384636CF9AE}"/>
          </ac:spMkLst>
        </pc:spChg>
        <pc:spChg chg="add mod">
          <ac:chgData name="Raonok Matabber" userId="faa8aa3866e6e900" providerId="LiveId" clId="{6486BB7A-C532-4E5B-AC38-50F953B03D15}" dt="2025-08-12T08:05:57.127" v="4117" actId="1076"/>
          <ac:spMkLst>
            <pc:docMk/>
            <pc:sldMk cId="3004525553" sldId="268"/>
            <ac:spMk id="39" creationId="{8782FFE8-3C36-8797-B520-5392351CDF5F}"/>
          </ac:spMkLst>
        </pc:spChg>
        <pc:spChg chg="mod">
          <ac:chgData name="Raonok Matabber" userId="faa8aa3866e6e900" providerId="LiveId" clId="{6486BB7A-C532-4E5B-AC38-50F953B03D15}" dt="2025-08-12T08:05:59.514" v="4118" actId="1076"/>
          <ac:spMkLst>
            <pc:docMk/>
            <pc:sldMk cId="3004525553" sldId="268"/>
            <ac:spMk id="40" creationId="{B3810D08-2CD1-C5BA-E600-1343B84D597D}"/>
          </ac:spMkLst>
        </pc:spChg>
        <pc:spChg chg="add mod">
          <ac:chgData name="Raonok Matabber" userId="faa8aa3866e6e900" providerId="LiveId" clId="{6486BB7A-C532-4E5B-AC38-50F953B03D15}" dt="2025-08-12T08:06:02.397" v="4119" actId="1076"/>
          <ac:spMkLst>
            <pc:docMk/>
            <pc:sldMk cId="3004525553" sldId="268"/>
            <ac:spMk id="41" creationId="{BE67F1C3-03CF-F383-3331-4EDE20B18286}"/>
          </ac:spMkLst>
        </pc:spChg>
        <pc:spChg chg="add mod">
          <ac:chgData name="Raonok Matabber" userId="faa8aa3866e6e900" providerId="LiveId" clId="{6486BB7A-C532-4E5B-AC38-50F953B03D15}" dt="2025-08-12T08:06:07.977" v="4120" actId="1076"/>
          <ac:spMkLst>
            <pc:docMk/>
            <pc:sldMk cId="3004525553" sldId="268"/>
            <ac:spMk id="42" creationId="{ED31531F-515F-053C-F708-54CD04C6E164}"/>
          </ac:spMkLst>
        </pc:spChg>
        <pc:spChg chg="add mod">
          <ac:chgData name="Raonok Matabber" userId="faa8aa3866e6e900" providerId="LiveId" clId="{6486BB7A-C532-4E5B-AC38-50F953B03D15}" dt="2025-08-12T11:40:12.385" v="6921" actId="1037"/>
          <ac:spMkLst>
            <pc:docMk/>
            <pc:sldMk cId="3004525553" sldId="268"/>
            <ac:spMk id="45" creationId="{6049854E-DA8A-1041-1D36-9408F34C6686}"/>
          </ac:spMkLst>
        </pc:spChg>
        <pc:picChg chg="mod">
          <ac:chgData name="Raonok Matabber" userId="faa8aa3866e6e900" providerId="LiveId" clId="{6486BB7A-C532-4E5B-AC38-50F953B03D15}" dt="2025-08-12T07:10:39.703" v="3410" actId="1076"/>
          <ac:picMkLst>
            <pc:docMk/>
            <pc:sldMk cId="3004525553" sldId="268"/>
            <ac:picMk id="8" creationId="{6B62FA00-C952-94A1-0225-BE5844774B35}"/>
          </ac:picMkLst>
        </pc:picChg>
        <pc:picChg chg="mod">
          <ac:chgData name="Raonok Matabber" userId="faa8aa3866e6e900" providerId="LiveId" clId="{6486BB7A-C532-4E5B-AC38-50F953B03D15}" dt="2025-08-12T07:10:37.783" v="3409" actId="1076"/>
          <ac:picMkLst>
            <pc:docMk/>
            <pc:sldMk cId="3004525553" sldId="268"/>
            <ac:picMk id="9" creationId="{40F9A1A4-EE77-D302-5806-202AE0662032}"/>
          </ac:picMkLst>
        </pc:picChg>
        <pc:picChg chg="add mod">
          <ac:chgData name="Raonok Matabber" userId="faa8aa3866e6e900" providerId="LiveId" clId="{6486BB7A-C532-4E5B-AC38-50F953B03D15}" dt="2025-08-12T07:19:43.933" v="3606" actId="1076"/>
          <ac:picMkLst>
            <pc:docMk/>
            <pc:sldMk cId="3004525553" sldId="268"/>
            <ac:picMk id="25" creationId="{24DECC01-8982-FD9F-453E-39FF8DC29E31}"/>
          </ac:picMkLst>
        </pc:picChg>
        <pc:picChg chg="add del mod">
          <ac:chgData name="Raonok Matabber" userId="faa8aa3866e6e900" providerId="LiveId" clId="{6486BB7A-C532-4E5B-AC38-50F953B03D15}" dt="2025-08-12T15:45:25.237" v="8900" actId="478"/>
          <ac:picMkLst>
            <pc:docMk/>
            <pc:sldMk cId="3004525553" sldId="268"/>
            <ac:picMk id="26" creationId="{EE40A6B0-410C-DB1B-15C6-5200A0A3D3D7}"/>
          </ac:picMkLst>
        </pc:picChg>
        <pc:picChg chg="add del mod">
          <ac:chgData name="Raonok Matabber" userId="faa8aa3866e6e900" providerId="LiveId" clId="{6486BB7A-C532-4E5B-AC38-50F953B03D15}" dt="2025-08-12T07:19:24.884" v="3596" actId="478"/>
          <ac:picMkLst>
            <pc:docMk/>
            <pc:sldMk cId="3004525553" sldId="268"/>
            <ac:picMk id="27" creationId="{9E682CDE-E49F-029C-B833-529AD84BF063}"/>
          </ac:picMkLst>
        </pc:picChg>
        <pc:picChg chg="add mod">
          <ac:chgData name="Raonok Matabber" userId="faa8aa3866e6e900" providerId="LiveId" clId="{6486BB7A-C532-4E5B-AC38-50F953B03D15}" dt="2025-08-12T15:51:07.094" v="9162" actId="1076"/>
          <ac:picMkLst>
            <pc:docMk/>
            <pc:sldMk cId="3004525553" sldId="268"/>
            <ac:picMk id="28" creationId="{EE3D8CD6-6141-15E8-EAE0-F4A607AC6361}"/>
          </ac:picMkLst>
        </pc:picChg>
        <pc:picChg chg="add mod">
          <ac:chgData name="Raonok Matabber" userId="faa8aa3866e6e900" providerId="LiveId" clId="{6486BB7A-C532-4E5B-AC38-50F953B03D15}" dt="2025-08-12T07:34:19.542" v="3773" actId="1076"/>
          <ac:picMkLst>
            <pc:docMk/>
            <pc:sldMk cId="3004525553" sldId="268"/>
            <ac:picMk id="29" creationId="{646688FB-5AA6-5206-E8AC-906F7F2548CB}"/>
          </ac:picMkLst>
        </pc:picChg>
        <pc:picChg chg="add mod">
          <ac:chgData name="Raonok Matabber" userId="faa8aa3866e6e900" providerId="LiveId" clId="{6486BB7A-C532-4E5B-AC38-50F953B03D15}" dt="2025-08-12T08:10:16.914" v="4149" actId="1076"/>
          <ac:picMkLst>
            <pc:docMk/>
            <pc:sldMk cId="3004525553" sldId="268"/>
            <ac:picMk id="43" creationId="{FD041CC0-5794-5426-2846-FF0594B90C95}"/>
          </ac:picMkLst>
        </pc:picChg>
        <pc:picChg chg="add mod">
          <ac:chgData name="Raonok Matabber" userId="faa8aa3866e6e900" providerId="LiveId" clId="{6486BB7A-C532-4E5B-AC38-50F953B03D15}" dt="2025-08-12T08:10:13.146" v="4148" actId="1076"/>
          <ac:picMkLst>
            <pc:docMk/>
            <pc:sldMk cId="3004525553" sldId="268"/>
            <ac:picMk id="44" creationId="{AE6A23EA-BC40-A540-403C-CEE6D4C05151}"/>
          </ac:picMkLst>
        </pc:picChg>
        <pc:cxnChg chg="mod">
          <ac:chgData name="Raonok Matabber" userId="faa8aa3866e6e900" providerId="LiveId" clId="{6486BB7A-C532-4E5B-AC38-50F953B03D15}" dt="2025-08-12T07:10:35.681" v="3408" actId="1076"/>
          <ac:cxnSpMkLst>
            <pc:docMk/>
            <pc:sldMk cId="3004525553" sldId="268"/>
            <ac:cxnSpMk id="10" creationId="{F88046C3-A45A-728E-07DD-9FABD3430051}"/>
          </ac:cxnSpMkLst>
        </pc:cxnChg>
        <pc:cxnChg chg="mod">
          <ac:chgData name="Raonok Matabber" userId="faa8aa3866e6e900" providerId="LiveId" clId="{6486BB7A-C532-4E5B-AC38-50F953B03D15}" dt="2025-08-12T07:10:33.411" v="3407" actId="1076"/>
          <ac:cxnSpMkLst>
            <pc:docMk/>
            <pc:sldMk cId="3004525553" sldId="268"/>
            <ac:cxnSpMk id="11" creationId="{1ECB15ED-8E37-F403-C2ED-FFED5EAFD828}"/>
          </ac:cxnSpMkLst>
        </pc:cxnChg>
        <pc:cxnChg chg="add mod">
          <ac:chgData name="Raonok Matabber" userId="faa8aa3866e6e900" providerId="LiveId" clId="{6486BB7A-C532-4E5B-AC38-50F953B03D15}" dt="2025-08-12T11:40:12.385" v="6921" actId="1037"/>
          <ac:cxnSpMkLst>
            <pc:docMk/>
            <pc:sldMk cId="3004525553" sldId="268"/>
            <ac:cxnSpMk id="46" creationId="{E724F0D4-E5AE-930B-16F2-DA7326C92EF6}"/>
          </ac:cxnSpMkLst>
        </pc:cxnChg>
      </pc:sldChg>
      <pc:sldChg chg="addSp delSp modSp add mod delAnim">
        <pc:chgData name="Raonok Matabber" userId="faa8aa3866e6e900" providerId="LiveId" clId="{6486BB7A-C532-4E5B-AC38-50F953B03D15}" dt="2025-08-12T15:45:54.441" v="8911" actId="1076"/>
        <pc:sldMkLst>
          <pc:docMk/>
          <pc:sldMk cId="3105900507" sldId="269"/>
        </pc:sldMkLst>
        <pc:spChg chg="del mod">
          <ac:chgData name="Raonok Matabber" userId="faa8aa3866e6e900" providerId="LiveId" clId="{6486BB7A-C532-4E5B-AC38-50F953B03D15}" dt="2025-08-12T07:30:35.899" v="3761" actId="478"/>
          <ac:spMkLst>
            <pc:docMk/>
            <pc:sldMk cId="3105900507" sldId="269"/>
            <ac:spMk id="2" creationId="{9E126759-26D7-62F1-8D12-E1C310C8D084}"/>
          </ac:spMkLst>
        </pc:spChg>
        <pc:spChg chg="del mod">
          <ac:chgData name="Raonok Matabber" userId="faa8aa3866e6e900" providerId="LiveId" clId="{6486BB7A-C532-4E5B-AC38-50F953B03D15}" dt="2025-08-12T07:30:17.299" v="3748" actId="478"/>
          <ac:spMkLst>
            <pc:docMk/>
            <pc:sldMk cId="3105900507" sldId="269"/>
            <ac:spMk id="3" creationId="{67D129F0-5BDF-7356-5482-E407D6EE3871}"/>
          </ac:spMkLst>
        </pc:spChg>
        <pc:spChg chg="del mod">
          <ac:chgData name="Raonok Matabber" userId="faa8aa3866e6e900" providerId="LiveId" clId="{6486BB7A-C532-4E5B-AC38-50F953B03D15}" dt="2025-08-12T07:30:20.129" v="3751" actId="478"/>
          <ac:spMkLst>
            <pc:docMk/>
            <pc:sldMk cId="3105900507" sldId="269"/>
            <ac:spMk id="4" creationId="{E8374D9F-FCD5-A9AA-4585-754EC3E5F7D7}"/>
          </ac:spMkLst>
        </pc:spChg>
        <pc:spChg chg="del mod">
          <ac:chgData name="Raonok Matabber" userId="faa8aa3866e6e900" providerId="LiveId" clId="{6486BB7A-C532-4E5B-AC38-50F953B03D15}" dt="2025-08-12T07:30:33.284" v="3758" actId="478"/>
          <ac:spMkLst>
            <pc:docMk/>
            <pc:sldMk cId="3105900507" sldId="269"/>
            <ac:spMk id="6" creationId="{D91F93D7-6B97-C9B3-514C-498DB9305FD4}"/>
          </ac:spMkLst>
        </pc:spChg>
        <pc:spChg chg="del mod">
          <ac:chgData name="Raonok Matabber" userId="faa8aa3866e6e900" providerId="LiveId" clId="{6486BB7A-C532-4E5B-AC38-50F953B03D15}" dt="2025-08-12T07:30:34.525" v="3759" actId="478"/>
          <ac:spMkLst>
            <pc:docMk/>
            <pc:sldMk cId="3105900507" sldId="269"/>
            <ac:spMk id="7" creationId="{260B63BA-9541-087A-81E2-388BA341BB36}"/>
          </ac:spMkLst>
        </pc:spChg>
        <pc:spChg chg="del">
          <ac:chgData name="Raonok Matabber" userId="faa8aa3866e6e900" providerId="LiveId" clId="{6486BB7A-C532-4E5B-AC38-50F953B03D15}" dt="2025-08-12T07:30:45.682" v="3769" actId="478"/>
          <ac:spMkLst>
            <pc:docMk/>
            <pc:sldMk cId="3105900507" sldId="269"/>
            <ac:spMk id="12" creationId="{3A1E478D-3516-0430-A3C0-11A83D761BBF}"/>
          </ac:spMkLst>
        </pc:spChg>
        <pc:spChg chg="del">
          <ac:chgData name="Raonok Matabber" userId="faa8aa3866e6e900" providerId="LiveId" clId="{6486BB7A-C532-4E5B-AC38-50F953B03D15}" dt="2025-08-12T07:30:39.484" v="3764" actId="478"/>
          <ac:spMkLst>
            <pc:docMk/>
            <pc:sldMk cId="3105900507" sldId="269"/>
            <ac:spMk id="13" creationId="{3B3BFE73-B8E0-178B-8B6B-0C8D797CA169}"/>
          </ac:spMkLst>
        </pc:spChg>
        <pc:spChg chg="del">
          <ac:chgData name="Raonok Matabber" userId="faa8aa3866e6e900" providerId="LiveId" clId="{6486BB7A-C532-4E5B-AC38-50F953B03D15}" dt="2025-08-12T07:30:36.907" v="3762" actId="478"/>
          <ac:spMkLst>
            <pc:docMk/>
            <pc:sldMk cId="3105900507" sldId="269"/>
            <ac:spMk id="14" creationId="{7CFF8E61-0845-4AFB-9F05-0EACE9733000}"/>
          </ac:spMkLst>
        </pc:spChg>
        <pc:spChg chg="del">
          <ac:chgData name="Raonok Matabber" userId="faa8aa3866e6e900" providerId="LiveId" clId="{6486BB7A-C532-4E5B-AC38-50F953B03D15}" dt="2025-08-12T07:30:46.499" v="3770" actId="478"/>
          <ac:spMkLst>
            <pc:docMk/>
            <pc:sldMk cId="3105900507" sldId="269"/>
            <ac:spMk id="15" creationId="{569BF601-67EA-C368-B789-63C4BCADB263}"/>
          </ac:spMkLst>
        </pc:spChg>
        <pc:spChg chg="del">
          <ac:chgData name="Raonok Matabber" userId="faa8aa3866e6e900" providerId="LiveId" clId="{6486BB7A-C532-4E5B-AC38-50F953B03D15}" dt="2025-08-12T07:30:14.507" v="3746" actId="478"/>
          <ac:spMkLst>
            <pc:docMk/>
            <pc:sldMk cId="3105900507" sldId="269"/>
            <ac:spMk id="16" creationId="{1645E73C-4C88-FBB8-CABC-917152E8F922}"/>
          </ac:spMkLst>
        </pc:spChg>
        <pc:spChg chg="del mod">
          <ac:chgData name="Raonok Matabber" userId="faa8aa3866e6e900" providerId="LiveId" clId="{6486BB7A-C532-4E5B-AC38-50F953B03D15}" dt="2025-08-12T07:30:37.436" v="3763" actId="478"/>
          <ac:spMkLst>
            <pc:docMk/>
            <pc:sldMk cId="3105900507" sldId="269"/>
            <ac:spMk id="17" creationId="{29D391E5-B391-03ED-863F-E3EF70BECFC3}"/>
          </ac:spMkLst>
        </pc:spChg>
        <pc:spChg chg="del">
          <ac:chgData name="Raonok Matabber" userId="faa8aa3866e6e900" providerId="LiveId" clId="{6486BB7A-C532-4E5B-AC38-50F953B03D15}" dt="2025-08-12T07:30:47.811" v="3771" actId="478"/>
          <ac:spMkLst>
            <pc:docMk/>
            <pc:sldMk cId="3105900507" sldId="269"/>
            <ac:spMk id="18" creationId="{923BDE75-28FA-823C-CA4E-8F005EA043BE}"/>
          </ac:spMkLst>
        </pc:spChg>
        <pc:spChg chg="del">
          <ac:chgData name="Raonok Matabber" userId="faa8aa3866e6e900" providerId="LiveId" clId="{6486BB7A-C532-4E5B-AC38-50F953B03D15}" dt="2025-08-12T07:30:48.859" v="3772" actId="478"/>
          <ac:spMkLst>
            <pc:docMk/>
            <pc:sldMk cId="3105900507" sldId="269"/>
            <ac:spMk id="19" creationId="{BD4903DF-9D91-F3C8-E26A-ACDD4CE018E1}"/>
          </ac:spMkLst>
        </pc:spChg>
        <pc:spChg chg="del">
          <ac:chgData name="Raonok Matabber" userId="faa8aa3866e6e900" providerId="LiveId" clId="{6486BB7A-C532-4E5B-AC38-50F953B03D15}" dt="2025-08-12T07:30:18.141" v="3749" actId="478"/>
          <ac:spMkLst>
            <pc:docMk/>
            <pc:sldMk cId="3105900507" sldId="269"/>
            <ac:spMk id="20" creationId="{77B9F595-96C4-26E6-C947-D6001BF8A198}"/>
          </ac:spMkLst>
        </pc:spChg>
        <pc:spChg chg="del">
          <ac:chgData name="Raonok Matabber" userId="faa8aa3866e6e900" providerId="LiveId" clId="{6486BB7A-C532-4E5B-AC38-50F953B03D15}" dt="2025-08-12T07:30:40.355" v="3765" actId="478"/>
          <ac:spMkLst>
            <pc:docMk/>
            <pc:sldMk cId="3105900507" sldId="269"/>
            <ac:spMk id="21" creationId="{B408B621-56E5-D342-5224-6A035A0FAA36}"/>
          </ac:spMkLst>
        </pc:spChg>
        <pc:spChg chg="del">
          <ac:chgData name="Raonok Matabber" userId="faa8aa3866e6e900" providerId="LiveId" clId="{6486BB7A-C532-4E5B-AC38-50F953B03D15}" dt="2025-08-12T07:30:41.106" v="3766" actId="478"/>
          <ac:spMkLst>
            <pc:docMk/>
            <pc:sldMk cId="3105900507" sldId="269"/>
            <ac:spMk id="22" creationId="{F68DDD01-7101-30FA-22F2-EC437F5F7139}"/>
          </ac:spMkLst>
        </pc:spChg>
        <pc:spChg chg="del mod">
          <ac:chgData name="Raonok Matabber" userId="faa8aa3866e6e900" providerId="LiveId" clId="{6486BB7A-C532-4E5B-AC38-50F953B03D15}" dt="2025-08-12T07:58:36.336" v="3942" actId="478"/>
          <ac:spMkLst>
            <pc:docMk/>
            <pc:sldMk cId="3105900507" sldId="269"/>
            <ac:spMk id="23" creationId="{D617285E-462C-FBC8-6EB6-7EEC965FF9D6}"/>
          </ac:spMkLst>
        </pc:spChg>
        <pc:spChg chg="add del mod">
          <ac:chgData name="Raonok Matabber" userId="faa8aa3866e6e900" providerId="LiveId" clId="{6486BB7A-C532-4E5B-AC38-50F953B03D15}" dt="2025-08-12T07:59:57.584" v="3946" actId="478"/>
          <ac:spMkLst>
            <pc:docMk/>
            <pc:sldMk cId="3105900507" sldId="269"/>
            <ac:spMk id="27" creationId="{E81AEDEE-5FA1-2A0B-8779-25636928335B}"/>
          </ac:spMkLst>
        </pc:spChg>
        <pc:spChg chg="add del">
          <ac:chgData name="Raonok Matabber" userId="faa8aa3866e6e900" providerId="LiveId" clId="{6486BB7A-C532-4E5B-AC38-50F953B03D15}" dt="2025-08-12T08:00:12.621" v="3948" actId="11529"/>
          <ac:spMkLst>
            <pc:docMk/>
            <pc:sldMk cId="3105900507" sldId="269"/>
            <ac:spMk id="28" creationId="{A4B28071-D14E-8616-8FD9-14C10D24700E}"/>
          </ac:spMkLst>
        </pc:spChg>
        <pc:spChg chg="del mod">
          <ac:chgData name="Raonok Matabber" userId="faa8aa3866e6e900" providerId="LiveId" clId="{6486BB7A-C532-4E5B-AC38-50F953B03D15}" dt="2025-08-12T15:45:44.682" v="8907" actId="478"/>
          <ac:spMkLst>
            <pc:docMk/>
            <pc:sldMk cId="3105900507" sldId="269"/>
            <ac:spMk id="30" creationId="{D028AF2A-2A31-5177-3EDF-B8FFBD6CC090}"/>
          </ac:spMkLst>
        </pc:spChg>
        <pc:spChg chg="del mod">
          <ac:chgData name="Raonok Matabber" userId="faa8aa3866e6e900" providerId="LiveId" clId="{6486BB7A-C532-4E5B-AC38-50F953B03D15}" dt="2025-08-12T15:45:43.479" v="8906" actId="478"/>
          <ac:spMkLst>
            <pc:docMk/>
            <pc:sldMk cId="3105900507" sldId="269"/>
            <ac:spMk id="31" creationId="{53690CDA-E98E-DFA0-B2FA-E457EF9BDA93}"/>
          </ac:spMkLst>
        </pc:spChg>
        <pc:spChg chg="add mod">
          <ac:chgData name="Raonok Matabber" userId="faa8aa3866e6e900" providerId="LiveId" clId="{6486BB7A-C532-4E5B-AC38-50F953B03D15}" dt="2025-08-12T08:00:35.170" v="3951" actId="208"/>
          <ac:spMkLst>
            <pc:docMk/>
            <pc:sldMk cId="3105900507" sldId="269"/>
            <ac:spMk id="32" creationId="{0A149450-84CF-11A4-8EA0-7130B6D96793}"/>
          </ac:spMkLst>
        </pc:spChg>
        <pc:spChg chg="add del">
          <ac:chgData name="Raonok Matabber" userId="faa8aa3866e6e900" providerId="LiveId" clId="{6486BB7A-C532-4E5B-AC38-50F953B03D15}" dt="2025-08-12T08:00:37.624" v="3953" actId="478"/>
          <ac:spMkLst>
            <pc:docMk/>
            <pc:sldMk cId="3105900507" sldId="269"/>
            <ac:spMk id="33" creationId="{637223C5-F911-34A6-3CCB-0C40C2E80A7F}"/>
          </ac:spMkLst>
        </pc:spChg>
        <pc:spChg chg="add mod">
          <ac:chgData name="Raonok Matabber" userId="faa8aa3866e6e900" providerId="LiveId" clId="{6486BB7A-C532-4E5B-AC38-50F953B03D15}" dt="2025-08-12T08:03:07.273" v="4014" actId="1076"/>
          <ac:spMkLst>
            <pc:docMk/>
            <pc:sldMk cId="3105900507" sldId="269"/>
            <ac:spMk id="34" creationId="{D019D5B7-50AC-8D1B-775A-FE22E2DA8602}"/>
          </ac:spMkLst>
        </pc:spChg>
        <pc:spChg chg="add mod">
          <ac:chgData name="Raonok Matabber" userId="faa8aa3866e6e900" providerId="LiveId" clId="{6486BB7A-C532-4E5B-AC38-50F953B03D15}" dt="2025-08-12T08:03:14.342" v="4016" actId="1076"/>
          <ac:spMkLst>
            <pc:docMk/>
            <pc:sldMk cId="3105900507" sldId="269"/>
            <ac:spMk id="35" creationId="{70F602F1-4205-A927-C3E8-735796C6FC36}"/>
          </ac:spMkLst>
        </pc:spChg>
        <pc:spChg chg="add mod">
          <ac:chgData name="Raonok Matabber" userId="faa8aa3866e6e900" providerId="LiveId" clId="{6486BB7A-C532-4E5B-AC38-50F953B03D15}" dt="2025-08-12T11:27:14.297" v="6388" actId="1036"/>
          <ac:spMkLst>
            <pc:docMk/>
            <pc:sldMk cId="3105900507" sldId="269"/>
            <ac:spMk id="36" creationId="{0ED55D42-831B-CF45-C235-6EED5415E1BE}"/>
          </ac:spMkLst>
        </pc:spChg>
        <pc:spChg chg="add mod">
          <ac:chgData name="Raonok Matabber" userId="faa8aa3866e6e900" providerId="LiveId" clId="{6486BB7A-C532-4E5B-AC38-50F953B03D15}" dt="2025-08-12T08:04:22.375" v="4039" actId="1037"/>
          <ac:spMkLst>
            <pc:docMk/>
            <pc:sldMk cId="3105900507" sldId="269"/>
            <ac:spMk id="37" creationId="{A17F2B46-5276-9398-A88A-244F81C72A89}"/>
          </ac:spMkLst>
        </pc:spChg>
        <pc:spChg chg="add mod">
          <ac:chgData name="Raonok Matabber" userId="faa8aa3866e6e900" providerId="LiveId" clId="{6486BB7A-C532-4E5B-AC38-50F953B03D15}" dt="2025-08-12T08:04:40.214" v="4053" actId="1037"/>
          <ac:spMkLst>
            <pc:docMk/>
            <pc:sldMk cId="3105900507" sldId="269"/>
            <ac:spMk id="38" creationId="{C707D0AD-9A92-8D1B-AC95-898186F04B27}"/>
          </ac:spMkLst>
        </pc:spChg>
        <pc:spChg chg="add mod">
          <ac:chgData name="Raonok Matabber" userId="faa8aa3866e6e900" providerId="LiveId" clId="{6486BB7A-C532-4E5B-AC38-50F953B03D15}" dt="2025-08-12T08:03:11.343" v="4015" actId="1076"/>
          <ac:spMkLst>
            <pc:docMk/>
            <pc:sldMk cId="3105900507" sldId="269"/>
            <ac:spMk id="39" creationId="{C234AE86-4307-BEA6-5345-5F8FDC6D62CA}"/>
          </ac:spMkLst>
        </pc:spChg>
        <pc:spChg chg="add mod">
          <ac:chgData name="Raonok Matabber" userId="faa8aa3866e6e900" providerId="LiveId" clId="{6486BB7A-C532-4E5B-AC38-50F953B03D15}" dt="2025-08-12T08:03:54.319" v="4025"/>
          <ac:spMkLst>
            <pc:docMk/>
            <pc:sldMk cId="3105900507" sldId="269"/>
            <ac:spMk id="40" creationId="{DCA7F844-199F-60AE-64BC-12E028D0DCC7}"/>
          </ac:spMkLst>
        </pc:spChg>
        <pc:spChg chg="add mod">
          <ac:chgData name="Raonok Matabber" userId="faa8aa3866e6e900" providerId="LiveId" clId="{6486BB7A-C532-4E5B-AC38-50F953B03D15}" dt="2025-08-12T08:04:06.559" v="4028" actId="20577"/>
          <ac:spMkLst>
            <pc:docMk/>
            <pc:sldMk cId="3105900507" sldId="269"/>
            <ac:spMk id="41" creationId="{0342873C-0D3E-2FF2-433B-BA76F27CE273}"/>
          </ac:spMkLst>
        </pc:spChg>
        <pc:spChg chg="add mod">
          <ac:chgData name="Raonok Matabber" userId="faa8aa3866e6e900" providerId="LiveId" clId="{6486BB7A-C532-4E5B-AC38-50F953B03D15}" dt="2025-08-12T08:04:18.602" v="4031"/>
          <ac:spMkLst>
            <pc:docMk/>
            <pc:sldMk cId="3105900507" sldId="269"/>
            <ac:spMk id="42" creationId="{E9594829-4DF8-EC9B-6B02-2B579B1589EB}"/>
          </ac:spMkLst>
        </pc:spChg>
        <pc:spChg chg="add mod">
          <ac:chgData name="Raonok Matabber" userId="faa8aa3866e6e900" providerId="LiveId" clId="{6486BB7A-C532-4E5B-AC38-50F953B03D15}" dt="2025-08-12T08:04:36.033" v="4042"/>
          <ac:spMkLst>
            <pc:docMk/>
            <pc:sldMk cId="3105900507" sldId="269"/>
            <ac:spMk id="43" creationId="{9F5E92CD-181D-78B7-2D1A-03A9AE610D24}"/>
          </ac:spMkLst>
        </pc:spChg>
        <pc:spChg chg="add mod">
          <ac:chgData name="Raonok Matabber" userId="faa8aa3866e6e900" providerId="LiveId" clId="{6486BB7A-C532-4E5B-AC38-50F953B03D15}" dt="2025-08-12T11:40:37.025" v="7005" actId="1036"/>
          <ac:spMkLst>
            <pc:docMk/>
            <pc:sldMk cId="3105900507" sldId="269"/>
            <ac:spMk id="46" creationId="{45C48384-8F7E-91E1-8E35-AC15D5678B82}"/>
          </ac:spMkLst>
        </pc:spChg>
        <pc:picChg chg="add mod">
          <ac:chgData name="Raonok Matabber" userId="faa8aa3866e6e900" providerId="LiveId" clId="{6486BB7A-C532-4E5B-AC38-50F953B03D15}" dt="2025-08-12T15:45:54.441" v="8911" actId="1076"/>
          <ac:picMkLst>
            <pc:docMk/>
            <pc:sldMk cId="3105900507" sldId="269"/>
            <ac:picMk id="3" creationId="{0E2A5600-2152-A5CA-D333-92B6BC739BDC}"/>
          </ac:picMkLst>
        </pc:picChg>
        <pc:picChg chg="del">
          <ac:chgData name="Raonok Matabber" userId="faa8aa3866e6e900" providerId="LiveId" clId="{6486BB7A-C532-4E5B-AC38-50F953B03D15}" dt="2025-08-12T07:30:28.564" v="3755" actId="478"/>
          <ac:picMkLst>
            <pc:docMk/>
            <pc:sldMk cId="3105900507" sldId="269"/>
            <ac:picMk id="5" creationId="{3A2A806C-7C9D-FDF0-CBD0-21BF298F6D80}"/>
          </ac:picMkLst>
        </pc:picChg>
        <pc:picChg chg="del">
          <ac:chgData name="Raonok Matabber" userId="faa8aa3866e6e900" providerId="LiveId" clId="{6486BB7A-C532-4E5B-AC38-50F953B03D15}" dt="2025-08-12T07:30:20.930" v="3752" actId="478"/>
          <ac:picMkLst>
            <pc:docMk/>
            <pc:sldMk cId="3105900507" sldId="269"/>
            <ac:picMk id="8" creationId="{36172766-4CAD-87FB-A2DF-01638B617400}"/>
          </ac:picMkLst>
        </pc:picChg>
        <pc:picChg chg="del">
          <ac:chgData name="Raonok Matabber" userId="faa8aa3866e6e900" providerId="LiveId" clId="{6486BB7A-C532-4E5B-AC38-50F953B03D15}" dt="2025-08-12T07:30:11.802" v="3745" actId="478"/>
          <ac:picMkLst>
            <pc:docMk/>
            <pc:sldMk cId="3105900507" sldId="269"/>
            <ac:picMk id="9" creationId="{81CFE7A5-D7F4-97DA-3AEB-973B39C288E3}"/>
          </ac:picMkLst>
        </pc:picChg>
        <pc:picChg chg="add mod">
          <ac:chgData name="Raonok Matabber" userId="faa8aa3866e6e900" providerId="LiveId" clId="{6486BB7A-C532-4E5B-AC38-50F953B03D15}" dt="2025-08-12T08:05:21.121" v="4073" actId="14100"/>
          <ac:picMkLst>
            <pc:docMk/>
            <pc:sldMk cId="3105900507" sldId="269"/>
            <ac:picMk id="24" creationId="{3E1E64EC-53A6-7F45-77C5-2B2202A9E2ED}"/>
          </ac:picMkLst>
        </pc:picChg>
        <pc:picChg chg="del">
          <ac:chgData name="Raonok Matabber" userId="faa8aa3866e6e900" providerId="LiveId" clId="{6486BB7A-C532-4E5B-AC38-50F953B03D15}" dt="2025-08-12T07:30:06.858" v="3744" actId="478"/>
          <ac:picMkLst>
            <pc:docMk/>
            <pc:sldMk cId="3105900507" sldId="269"/>
            <ac:picMk id="25" creationId="{DBF5CF98-5BB8-BDB9-7F30-B8231CA7C692}"/>
          </ac:picMkLst>
        </pc:picChg>
        <pc:picChg chg="add mod ord">
          <ac:chgData name="Raonok Matabber" userId="faa8aa3866e6e900" providerId="LiveId" clId="{6486BB7A-C532-4E5B-AC38-50F953B03D15}" dt="2025-08-12T08:05:23.623" v="4074" actId="1076"/>
          <ac:picMkLst>
            <pc:docMk/>
            <pc:sldMk cId="3105900507" sldId="269"/>
            <ac:picMk id="26" creationId="{EEA9EDFB-AE63-D5A9-256B-91F657289D38}"/>
          </ac:picMkLst>
        </pc:picChg>
        <pc:picChg chg="del">
          <ac:chgData name="Raonok Matabber" userId="faa8aa3866e6e900" providerId="LiveId" clId="{6486BB7A-C532-4E5B-AC38-50F953B03D15}" dt="2025-08-12T07:30:02.256" v="3743" actId="478"/>
          <ac:picMkLst>
            <pc:docMk/>
            <pc:sldMk cId="3105900507" sldId="269"/>
            <ac:picMk id="29" creationId="{3D16A526-53FA-6FAE-3784-CB2FDA87FFC0}"/>
          </ac:picMkLst>
        </pc:picChg>
        <pc:picChg chg="add mod">
          <ac:chgData name="Raonok Matabber" userId="faa8aa3866e6e900" providerId="LiveId" clId="{6486BB7A-C532-4E5B-AC38-50F953B03D15}" dt="2025-08-12T08:10:18.654" v="4150"/>
          <ac:picMkLst>
            <pc:docMk/>
            <pc:sldMk cId="3105900507" sldId="269"/>
            <ac:picMk id="44" creationId="{1D371C64-9376-FCDF-4FC9-FB60D76833CB}"/>
          </ac:picMkLst>
        </pc:picChg>
        <pc:picChg chg="add mod">
          <ac:chgData name="Raonok Matabber" userId="faa8aa3866e6e900" providerId="LiveId" clId="{6486BB7A-C532-4E5B-AC38-50F953B03D15}" dt="2025-08-12T08:10:22.082" v="4151" actId="1076"/>
          <ac:picMkLst>
            <pc:docMk/>
            <pc:sldMk cId="3105900507" sldId="269"/>
            <ac:picMk id="45" creationId="{33D7DD9B-2900-64ED-39AD-CCAC677B86EF}"/>
          </ac:picMkLst>
        </pc:picChg>
        <pc:cxnChg chg="del">
          <ac:chgData name="Raonok Matabber" userId="faa8aa3866e6e900" providerId="LiveId" clId="{6486BB7A-C532-4E5B-AC38-50F953B03D15}" dt="2025-08-12T07:30:42.498" v="3767" actId="478"/>
          <ac:cxnSpMkLst>
            <pc:docMk/>
            <pc:sldMk cId="3105900507" sldId="269"/>
            <ac:cxnSpMk id="10" creationId="{B3077BA1-CE79-C3B9-7220-6BB291B4FE97}"/>
          </ac:cxnSpMkLst>
        </pc:cxnChg>
        <pc:cxnChg chg="del">
          <ac:chgData name="Raonok Matabber" userId="faa8aa3866e6e900" providerId="LiveId" clId="{6486BB7A-C532-4E5B-AC38-50F953B03D15}" dt="2025-08-12T07:30:44.370" v="3768" actId="478"/>
          <ac:cxnSpMkLst>
            <pc:docMk/>
            <pc:sldMk cId="3105900507" sldId="269"/>
            <ac:cxnSpMk id="11" creationId="{95897419-82D7-3AFF-040B-65106A3FD42F}"/>
          </ac:cxnSpMkLst>
        </pc:cxnChg>
        <pc:cxnChg chg="add mod">
          <ac:chgData name="Raonok Matabber" userId="faa8aa3866e6e900" providerId="LiveId" clId="{6486BB7A-C532-4E5B-AC38-50F953B03D15}" dt="2025-08-12T11:40:41.931" v="7006" actId="1076"/>
          <ac:cxnSpMkLst>
            <pc:docMk/>
            <pc:sldMk cId="3105900507" sldId="269"/>
            <ac:cxnSpMk id="47" creationId="{CACF1F48-3F49-2E22-28A0-22BEFB481C7B}"/>
          </ac:cxnSpMkLst>
        </pc:cxnChg>
      </pc:sldChg>
      <pc:sldChg chg="addSp delSp modSp add mod">
        <pc:chgData name="Raonok Matabber" userId="faa8aa3866e6e900" providerId="LiveId" clId="{6486BB7A-C532-4E5B-AC38-50F953B03D15}" dt="2025-08-12T15:52:57.581" v="9163" actId="2711"/>
        <pc:sldMkLst>
          <pc:docMk/>
          <pc:sldMk cId="3906652799" sldId="270"/>
        </pc:sldMkLst>
        <pc:spChg chg="add del mod">
          <ac:chgData name="Raonok Matabber" userId="faa8aa3866e6e900" providerId="LiveId" clId="{6486BB7A-C532-4E5B-AC38-50F953B03D15}" dt="2025-08-12T08:21:51.775" v="4346" actId="478"/>
          <ac:spMkLst>
            <pc:docMk/>
            <pc:sldMk cId="3906652799" sldId="270"/>
            <ac:spMk id="3" creationId="{60ADE142-674A-7662-4333-944E6A6C7D06}"/>
          </ac:spMkLst>
        </pc:spChg>
        <pc:spChg chg="add mod">
          <ac:chgData name="Raonok Matabber" userId="faa8aa3866e6e900" providerId="LiveId" clId="{6486BB7A-C532-4E5B-AC38-50F953B03D15}" dt="2025-08-12T08:30:45.344" v="4910" actId="1035"/>
          <ac:spMkLst>
            <pc:docMk/>
            <pc:sldMk cId="3906652799" sldId="270"/>
            <ac:spMk id="4" creationId="{797B3EC2-B517-892D-6CF1-4582BB347BE1}"/>
          </ac:spMkLst>
        </pc:spChg>
        <pc:spChg chg="add mod">
          <ac:chgData name="Raonok Matabber" userId="faa8aa3866e6e900" providerId="LiveId" clId="{6486BB7A-C532-4E5B-AC38-50F953B03D15}" dt="2025-08-12T08:30:55.735" v="4930" actId="1035"/>
          <ac:spMkLst>
            <pc:docMk/>
            <pc:sldMk cId="3906652799" sldId="270"/>
            <ac:spMk id="5" creationId="{C8F96ED9-FD44-C3A3-5C00-4D5AEDEBD0D6}"/>
          </ac:spMkLst>
        </pc:spChg>
        <pc:spChg chg="add mod">
          <ac:chgData name="Raonok Matabber" userId="faa8aa3866e6e900" providerId="LiveId" clId="{6486BB7A-C532-4E5B-AC38-50F953B03D15}" dt="2025-08-12T08:30:47.406" v="4915" actId="1035"/>
          <ac:spMkLst>
            <pc:docMk/>
            <pc:sldMk cId="3906652799" sldId="270"/>
            <ac:spMk id="6" creationId="{B25A9F27-23A9-0E24-D09B-E08DF5553D63}"/>
          </ac:spMkLst>
        </pc:spChg>
        <pc:spChg chg="add mod">
          <ac:chgData name="Raonok Matabber" userId="faa8aa3866e6e900" providerId="LiveId" clId="{6486BB7A-C532-4E5B-AC38-50F953B03D15}" dt="2025-08-12T08:30:39.954" v="4906" actId="1035"/>
          <ac:spMkLst>
            <pc:docMk/>
            <pc:sldMk cId="3906652799" sldId="270"/>
            <ac:spMk id="7" creationId="{A8FA75CE-7A19-609B-05E7-32F844A893A2}"/>
          </ac:spMkLst>
        </pc:spChg>
        <pc:spChg chg="add mod">
          <ac:chgData name="Raonok Matabber" userId="faa8aa3866e6e900" providerId="LiveId" clId="{6486BB7A-C532-4E5B-AC38-50F953B03D15}" dt="2025-08-12T15:52:57.581" v="9163" actId="2711"/>
          <ac:spMkLst>
            <pc:docMk/>
            <pc:sldMk cId="3906652799" sldId="270"/>
            <ac:spMk id="8" creationId="{996DDBAA-C426-F77C-5561-61268B189375}"/>
          </ac:spMkLst>
        </pc:spChg>
        <pc:spChg chg="add mod">
          <ac:chgData name="Raonok Matabber" userId="faa8aa3866e6e900" providerId="LiveId" clId="{6486BB7A-C532-4E5B-AC38-50F953B03D15}" dt="2025-08-12T08:34:20.968" v="5245" actId="403"/>
          <ac:spMkLst>
            <pc:docMk/>
            <pc:sldMk cId="3906652799" sldId="270"/>
            <ac:spMk id="9" creationId="{378210C6-EAAD-7BC7-55D6-09FFC5E2D22A}"/>
          </ac:spMkLst>
        </pc:spChg>
        <pc:spChg chg="add mod">
          <ac:chgData name="Raonok Matabber" userId="faa8aa3866e6e900" providerId="LiveId" clId="{6486BB7A-C532-4E5B-AC38-50F953B03D15}" dt="2025-08-12T08:44:02.394" v="5628"/>
          <ac:spMkLst>
            <pc:docMk/>
            <pc:sldMk cId="3906652799" sldId="270"/>
            <ac:spMk id="13" creationId="{7F2F29D0-8E46-1BE7-6E20-30A6284433E6}"/>
          </ac:spMkLst>
        </pc:spChg>
        <pc:spChg chg="add mod">
          <ac:chgData name="Raonok Matabber" userId="faa8aa3866e6e900" providerId="LiveId" clId="{6486BB7A-C532-4E5B-AC38-50F953B03D15}" dt="2025-08-12T08:44:15.994" v="5630" actId="1076"/>
          <ac:spMkLst>
            <pc:docMk/>
            <pc:sldMk cId="3906652799" sldId="270"/>
            <ac:spMk id="14" creationId="{8C9FA8DE-953F-1608-7E73-890067763711}"/>
          </ac:spMkLst>
        </pc:spChg>
        <pc:spChg chg="add mod ord">
          <ac:chgData name="Raonok Matabber" userId="faa8aa3866e6e900" providerId="LiveId" clId="{6486BB7A-C532-4E5B-AC38-50F953B03D15}" dt="2025-08-12T08:47:04.993" v="5661" actId="171"/>
          <ac:spMkLst>
            <pc:docMk/>
            <pc:sldMk cId="3906652799" sldId="270"/>
            <ac:spMk id="15" creationId="{2654E183-CC2C-8069-0548-82C5BA9D95D3}"/>
          </ac:spMkLst>
        </pc:spChg>
        <pc:spChg chg="add mod">
          <ac:chgData name="Raonok Matabber" userId="faa8aa3866e6e900" providerId="LiveId" clId="{6486BB7A-C532-4E5B-AC38-50F953B03D15}" dt="2025-08-12T08:49:10.323" v="5705"/>
          <ac:spMkLst>
            <pc:docMk/>
            <pc:sldMk cId="3906652799" sldId="270"/>
            <ac:spMk id="16" creationId="{FFA68473-6584-FAE0-0194-DD3E7738BCC9}"/>
          </ac:spMkLst>
        </pc:spChg>
        <pc:spChg chg="del mod">
          <ac:chgData name="Raonok Matabber" userId="faa8aa3866e6e900" providerId="LiveId" clId="{6486BB7A-C532-4E5B-AC38-50F953B03D15}" dt="2025-08-12T15:46:00.201" v="8913" actId="478"/>
          <ac:spMkLst>
            <pc:docMk/>
            <pc:sldMk cId="3906652799" sldId="270"/>
            <ac:spMk id="30" creationId="{2E11E5A9-11E4-F5E0-982B-66495BB84DC0}"/>
          </ac:spMkLst>
        </pc:spChg>
        <pc:spChg chg="del mod">
          <ac:chgData name="Raonok Matabber" userId="faa8aa3866e6e900" providerId="LiveId" clId="{6486BB7A-C532-4E5B-AC38-50F953B03D15}" dt="2025-08-12T15:45:58.491" v="8912" actId="478"/>
          <ac:spMkLst>
            <pc:docMk/>
            <pc:sldMk cId="3906652799" sldId="270"/>
            <ac:spMk id="31" creationId="{086AC968-6701-66A1-26B7-A2E939736450}"/>
          </ac:spMkLst>
        </pc:spChg>
        <pc:spChg chg="mod topLvl">
          <ac:chgData name="Raonok Matabber" userId="faa8aa3866e6e900" providerId="LiveId" clId="{6486BB7A-C532-4E5B-AC38-50F953B03D15}" dt="2025-08-12T08:18:10.533" v="4178" actId="165"/>
          <ac:spMkLst>
            <pc:docMk/>
            <pc:sldMk cId="3906652799" sldId="270"/>
            <ac:spMk id="32" creationId="{2CA593E7-689D-3B6A-F963-68E932461BC9}"/>
          </ac:spMkLst>
        </pc:spChg>
        <pc:spChg chg="mod topLvl">
          <ac:chgData name="Raonok Matabber" userId="faa8aa3866e6e900" providerId="LiveId" clId="{6486BB7A-C532-4E5B-AC38-50F953B03D15}" dt="2025-08-12T08:21:15.652" v="4232" actId="1035"/>
          <ac:spMkLst>
            <pc:docMk/>
            <pc:sldMk cId="3906652799" sldId="270"/>
            <ac:spMk id="34" creationId="{48C8BB54-6838-9962-DDC0-190A686FD3CF}"/>
          </ac:spMkLst>
        </pc:spChg>
        <pc:spChg chg="del mod topLvl">
          <ac:chgData name="Raonok Matabber" userId="faa8aa3866e6e900" providerId="LiveId" clId="{6486BB7A-C532-4E5B-AC38-50F953B03D15}" dt="2025-08-12T08:21:18.831" v="4233" actId="478"/>
          <ac:spMkLst>
            <pc:docMk/>
            <pc:sldMk cId="3906652799" sldId="270"/>
            <ac:spMk id="35" creationId="{1C70EB84-C7FA-B036-9B2D-1D21BEAFC38B}"/>
          </ac:spMkLst>
        </pc:spChg>
        <pc:spChg chg="del mod topLvl">
          <ac:chgData name="Raonok Matabber" userId="faa8aa3866e6e900" providerId="LiveId" clId="{6486BB7A-C532-4E5B-AC38-50F953B03D15}" dt="2025-08-12T08:21:19.887" v="4234" actId="478"/>
          <ac:spMkLst>
            <pc:docMk/>
            <pc:sldMk cId="3906652799" sldId="270"/>
            <ac:spMk id="36" creationId="{04A9A49D-12E1-DAD4-C419-9E269B02F96C}"/>
          </ac:spMkLst>
        </pc:spChg>
        <pc:spChg chg="del">
          <ac:chgData name="Raonok Matabber" userId="faa8aa3866e6e900" providerId="LiveId" clId="{6486BB7A-C532-4E5B-AC38-50F953B03D15}" dt="2025-08-12T08:21:20.821" v="4235" actId="478"/>
          <ac:spMkLst>
            <pc:docMk/>
            <pc:sldMk cId="3906652799" sldId="270"/>
            <ac:spMk id="37" creationId="{C7F92619-89A2-0C29-A2AF-F5A241CE8831}"/>
          </ac:spMkLst>
        </pc:spChg>
        <pc:spChg chg="del mod topLvl">
          <ac:chgData name="Raonok Matabber" userId="faa8aa3866e6e900" providerId="LiveId" clId="{6486BB7A-C532-4E5B-AC38-50F953B03D15}" dt="2025-08-12T08:21:21.766" v="4236" actId="478"/>
          <ac:spMkLst>
            <pc:docMk/>
            <pc:sldMk cId="3906652799" sldId="270"/>
            <ac:spMk id="38" creationId="{9753EE74-BA39-AA37-5EA6-2C0AB4BAD5C6}"/>
          </ac:spMkLst>
        </pc:spChg>
        <pc:spChg chg="mod topLvl">
          <ac:chgData name="Raonok Matabber" userId="faa8aa3866e6e900" providerId="LiveId" clId="{6486BB7A-C532-4E5B-AC38-50F953B03D15}" dt="2025-08-12T08:29:16.550" v="4808" actId="1076"/>
          <ac:spMkLst>
            <pc:docMk/>
            <pc:sldMk cId="3906652799" sldId="270"/>
            <ac:spMk id="39" creationId="{435FB604-B48E-889D-5B4F-933BF07FC776}"/>
          </ac:spMkLst>
        </pc:spChg>
        <pc:spChg chg="mod topLvl">
          <ac:chgData name="Raonok Matabber" userId="faa8aa3866e6e900" providerId="LiveId" clId="{6486BB7A-C532-4E5B-AC38-50F953B03D15}" dt="2025-08-12T08:30:39.954" v="4906" actId="1035"/>
          <ac:spMkLst>
            <pc:docMk/>
            <pc:sldMk cId="3906652799" sldId="270"/>
            <ac:spMk id="40" creationId="{A7627B74-98F5-B136-56FD-8ECAEBD3ACA9}"/>
          </ac:spMkLst>
        </pc:spChg>
        <pc:spChg chg="mod topLvl">
          <ac:chgData name="Raonok Matabber" userId="faa8aa3866e6e900" providerId="LiveId" clId="{6486BB7A-C532-4E5B-AC38-50F953B03D15}" dt="2025-08-12T08:30:50.735" v="4922" actId="1038"/>
          <ac:spMkLst>
            <pc:docMk/>
            <pc:sldMk cId="3906652799" sldId="270"/>
            <ac:spMk id="41" creationId="{B8F2D40E-10A1-574F-4868-0295E4489256}"/>
          </ac:spMkLst>
        </pc:spChg>
        <pc:spChg chg="mod topLvl">
          <ac:chgData name="Raonok Matabber" userId="faa8aa3866e6e900" providerId="LiveId" clId="{6486BB7A-C532-4E5B-AC38-50F953B03D15}" dt="2025-08-12T08:30:53.844" v="4925" actId="1035"/>
          <ac:spMkLst>
            <pc:docMk/>
            <pc:sldMk cId="3906652799" sldId="270"/>
            <ac:spMk id="42" creationId="{ABE9BD91-60AE-51E9-C495-BF9B071D4554}"/>
          </ac:spMkLst>
        </pc:spChg>
        <pc:spChg chg="mod topLvl">
          <ac:chgData name="Raonok Matabber" userId="faa8aa3866e6e900" providerId="LiveId" clId="{6486BB7A-C532-4E5B-AC38-50F953B03D15}" dt="2025-08-12T08:30:58.422" v="4938" actId="1036"/>
          <ac:spMkLst>
            <pc:docMk/>
            <pc:sldMk cId="3906652799" sldId="270"/>
            <ac:spMk id="43" creationId="{042B8946-5490-10A8-4C73-915E237384ED}"/>
          </ac:spMkLst>
        </pc:spChg>
        <pc:grpChg chg="mod">
          <ac:chgData name="Raonok Matabber" userId="faa8aa3866e6e900" providerId="LiveId" clId="{6486BB7A-C532-4E5B-AC38-50F953B03D15}" dt="2025-08-12T08:16:59.021" v="4177" actId="1076"/>
          <ac:grpSpMkLst>
            <pc:docMk/>
            <pc:sldMk cId="3906652799" sldId="270"/>
            <ac:grpSpMk id="2" creationId="{90506059-E7A0-1D9E-8B96-25E79741E443}"/>
          </ac:grpSpMkLst>
        </pc:grpChg>
        <pc:grpChg chg="add mod">
          <ac:chgData name="Raonok Matabber" userId="faa8aa3866e6e900" providerId="LiveId" clId="{6486BB7A-C532-4E5B-AC38-50F953B03D15}" dt="2025-08-12T08:38:38.271" v="5425" actId="164"/>
          <ac:grpSpMkLst>
            <pc:docMk/>
            <pc:sldMk cId="3906652799" sldId="270"/>
            <ac:grpSpMk id="12" creationId="{DA5C0DF4-8C87-0261-98E4-399E21CF57D0}"/>
          </ac:grpSpMkLst>
        </pc:grpChg>
        <pc:picChg chg="add mod">
          <ac:chgData name="Raonok Matabber" userId="faa8aa3866e6e900" providerId="LiveId" clId="{6486BB7A-C532-4E5B-AC38-50F953B03D15}" dt="2025-08-12T15:46:11.247" v="8932" actId="1035"/>
          <ac:picMkLst>
            <pc:docMk/>
            <pc:sldMk cId="3906652799" sldId="270"/>
            <ac:picMk id="3" creationId="{42151E34-5DDB-08FA-1B3C-E5731BCAC5C4}"/>
          </ac:picMkLst>
        </pc:picChg>
        <pc:picChg chg="add mod">
          <ac:chgData name="Raonok Matabber" userId="faa8aa3866e6e900" providerId="LiveId" clId="{6486BB7A-C532-4E5B-AC38-50F953B03D15}" dt="2025-08-12T08:38:52.417" v="5431" actId="1076"/>
          <ac:picMkLst>
            <pc:docMk/>
            <pc:sldMk cId="3906652799" sldId="270"/>
            <ac:picMk id="10" creationId="{128ECB1D-2CD4-CE6D-E39B-C2565A395708}"/>
          </ac:picMkLst>
        </pc:picChg>
        <pc:picChg chg="add mod">
          <ac:chgData name="Raonok Matabber" userId="faa8aa3866e6e900" providerId="LiveId" clId="{6486BB7A-C532-4E5B-AC38-50F953B03D15}" dt="2025-08-12T08:38:49.589" v="5430" actId="1076"/>
          <ac:picMkLst>
            <pc:docMk/>
            <pc:sldMk cId="3906652799" sldId="270"/>
            <ac:picMk id="11" creationId="{6B7A77A1-D242-8C76-C86C-3F3F5540CAC9}"/>
          </ac:picMkLst>
        </pc:picChg>
        <pc:picChg chg="mod">
          <ac:chgData name="Raonok Matabber" userId="faa8aa3866e6e900" providerId="LiveId" clId="{6486BB7A-C532-4E5B-AC38-50F953B03D15}" dt="2025-08-12T08:30:26.330" v="4863" actId="1076"/>
          <ac:picMkLst>
            <pc:docMk/>
            <pc:sldMk cId="3906652799" sldId="270"/>
            <ac:picMk id="24" creationId="{FD32A4CF-270A-DE88-2C31-B1CBC2F06B4B}"/>
          </ac:picMkLst>
        </pc:picChg>
        <pc:picChg chg="mod">
          <ac:chgData name="Raonok Matabber" userId="faa8aa3866e6e900" providerId="LiveId" clId="{6486BB7A-C532-4E5B-AC38-50F953B03D15}" dt="2025-08-12T08:30:23.580" v="4862" actId="1076"/>
          <ac:picMkLst>
            <pc:docMk/>
            <pc:sldMk cId="3906652799" sldId="270"/>
            <ac:picMk id="26" creationId="{5C670BD4-E7A3-485C-65B7-E8806193C3D4}"/>
          </ac:picMkLst>
        </pc:picChg>
        <pc:cxnChg chg="add mod">
          <ac:chgData name="Raonok Matabber" userId="faa8aa3866e6e900" providerId="LiveId" clId="{6486BB7A-C532-4E5B-AC38-50F953B03D15}" dt="2025-08-12T12:16:54.677" v="8150" actId="1076"/>
          <ac:cxnSpMkLst>
            <pc:docMk/>
            <pc:sldMk cId="3906652799" sldId="270"/>
            <ac:cxnSpMk id="17" creationId="{A54A2A2C-11A7-94C4-D8D8-45ACBB6F5C28}"/>
          </ac:cxnSpMkLst>
        </pc:cxnChg>
      </pc:sldChg>
      <pc:sldChg chg="addSp delSp modSp add mod modTransition">
        <pc:chgData name="Raonok Matabber" userId="faa8aa3866e6e900" providerId="LiveId" clId="{6486BB7A-C532-4E5B-AC38-50F953B03D15}" dt="2025-08-12T15:46:33.066" v="8941"/>
        <pc:sldMkLst>
          <pc:docMk/>
          <pc:sldMk cId="1781085175" sldId="271"/>
        </pc:sldMkLst>
        <pc:spChg chg="add mod">
          <ac:chgData name="Raonok Matabber" userId="faa8aa3866e6e900" providerId="LiveId" clId="{6486BB7A-C532-4E5B-AC38-50F953B03D15}" dt="2025-08-12T08:35:37.341" v="5279" actId="1076"/>
          <ac:spMkLst>
            <pc:docMk/>
            <pc:sldMk cId="1781085175" sldId="271"/>
            <ac:spMk id="2" creationId="{064A6722-D499-2A2B-1414-9EBB5EA79C7E}"/>
          </ac:spMkLst>
        </pc:spChg>
        <pc:spChg chg="mod">
          <ac:chgData name="Raonok Matabber" userId="faa8aa3866e6e900" providerId="LiveId" clId="{6486BB7A-C532-4E5B-AC38-50F953B03D15}" dt="2025-08-12T08:46:50.727" v="5653" actId="17032"/>
          <ac:spMkLst>
            <pc:docMk/>
            <pc:sldMk cId="1781085175" sldId="271"/>
            <ac:spMk id="8" creationId="{BF22C2D0-5FE7-579F-6474-EE48304D8882}"/>
          </ac:spMkLst>
        </pc:spChg>
        <pc:spChg chg="mod">
          <ac:chgData name="Raonok Matabber" userId="faa8aa3866e6e900" providerId="LiveId" clId="{6486BB7A-C532-4E5B-AC38-50F953B03D15}" dt="2025-08-12T08:35:09.019" v="5277"/>
          <ac:spMkLst>
            <pc:docMk/>
            <pc:sldMk cId="1781085175" sldId="271"/>
            <ac:spMk id="9" creationId="{2281A541-21BD-F545-32D1-4436629E62DF}"/>
          </ac:spMkLst>
        </pc:spChg>
        <pc:spChg chg="add mod">
          <ac:chgData name="Raonok Matabber" userId="faa8aa3866e6e900" providerId="LiveId" clId="{6486BB7A-C532-4E5B-AC38-50F953B03D15}" dt="2025-08-12T08:44:24.954" v="5632" actId="1076"/>
          <ac:spMkLst>
            <pc:docMk/>
            <pc:sldMk cId="1781085175" sldId="271"/>
            <ac:spMk id="11" creationId="{FC5DFA3F-B596-65E2-AC57-913550E35DD6}"/>
          </ac:spMkLst>
        </pc:spChg>
        <pc:spChg chg="add mod ord">
          <ac:chgData name="Raonok Matabber" userId="faa8aa3866e6e900" providerId="LiveId" clId="{6486BB7A-C532-4E5B-AC38-50F953B03D15}" dt="2025-08-12T08:47:09.518" v="5670" actId="171"/>
          <ac:spMkLst>
            <pc:docMk/>
            <pc:sldMk cId="1781085175" sldId="271"/>
            <ac:spMk id="12" creationId="{99A36D54-1D04-0F37-1629-DE6F2BCF6408}"/>
          </ac:spMkLst>
        </pc:spChg>
        <pc:spChg chg="add mod">
          <ac:chgData name="Raonok Matabber" userId="faa8aa3866e6e900" providerId="LiveId" clId="{6486BB7A-C532-4E5B-AC38-50F953B03D15}" dt="2025-08-12T08:49:12.581" v="5706"/>
          <ac:spMkLst>
            <pc:docMk/>
            <pc:sldMk cId="1781085175" sldId="271"/>
            <ac:spMk id="13" creationId="{3D11980C-992F-D104-D505-9FAB1BE8C5DC}"/>
          </ac:spMkLst>
        </pc:spChg>
        <pc:spChg chg="add mod">
          <ac:chgData name="Raonok Matabber" userId="faa8aa3866e6e900" providerId="LiveId" clId="{6486BB7A-C532-4E5B-AC38-50F953B03D15}" dt="2025-08-12T15:46:25.016" v="8934" actId="571"/>
          <ac:spMkLst>
            <pc:docMk/>
            <pc:sldMk cId="1781085175" sldId="271"/>
            <ac:spMk id="15" creationId="{70FC9233-5D92-234B-E2C1-68D15A8831DB}"/>
          </ac:spMkLst>
        </pc:spChg>
        <pc:spChg chg="del mod">
          <ac:chgData name="Raonok Matabber" userId="faa8aa3866e6e900" providerId="LiveId" clId="{6486BB7A-C532-4E5B-AC38-50F953B03D15}" dt="2025-08-12T15:46:30.812" v="8939" actId="478"/>
          <ac:spMkLst>
            <pc:docMk/>
            <pc:sldMk cId="1781085175" sldId="271"/>
            <ac:spMk id="30" creationId="{D8DEBED4-8A90-1212-3BCE-8DEBDC6F8B0D}"/>
          </ac:spMkLst>
        </pc:spChg>
        <pc:spChg chg="del mod">
          <ac:chgData name="Raonok Matabber" userId="faa8aa3866e6e900" providerId="LiveId" clId="{6486BB7A-C532-4E5B-AC38-50F953B03D15}" dt="2025-08-12T15:46:28.952" v="8936" actId="478"/>
          <ac:spMkLst>
            <pc:docMk/>
            <pc:sldMk cId="1781085175" sldId="271"/>
            <ac:spMk id="31" creationId="{7895229F-DEFF-19E5-396E-314BE983A18C}"/>
          </ac:spMkLst>
        </pc:spChg>
        <pc:picChg chg="add mod">
          <ac:chgData name="Raonok Matabber" userId="faa8aa3866e6e900" providerId="LiveId" clId="{6486BB7A-C532-4E5B-AC38-50F953B03D15}" dt="2025-08-12T08:38:56.078" v="5432"/>
          <ac:picMkLst>
            <pc:docMk/>
            <pc:sldMk cId="1781085175" sldId="271"/>
            <ac:picMk id="3" creationId="{3C7B0151-3415-9806-72A2-46EB2E743A8D}"/>
          </ac:picMkLst>
        </pc:picChg>
        <pc:picChg chg="add mod">
          <ac:chgData name="Raonok Matabber" userId="faa8aa3866e6e900" providerId="LiveId" clId="{6486BB7A-C532-4E5B-AC38-50F953B03D15}" dt="2025-08-12T08:38:56.078" v="5432"/>
          <ac:picMkLst>
            <pc:docMk/>
            <pc:sldMk cId="1781085175" sldId="271"/>
            <ac:picMk id="10" creationId="{1D4B800C-99A6-2ABE-38AF-51ACB63914B4}"/>
          </ac:picMkLst>
        </pc:picChg>
        <pc:picChg chg="add mod">
          <ac:chgData name="Raonok Matabber" userId="faa8aa3866e6e900" providerId="LiveId" clId="{6486BB7A-C532-4E5B-AC38-50F953B03D15}" dt="2025-08-12T15:46:33.066" v="8941"/>
          <ac:picMkLst>
            <pc:docMk/>
            <pc:sldMk cId="1781085175" sldId="271"/>
            <ac:picMk id="16" creationId="{E6054538-A8E6-E519-6D15-0565864530BB}"/>
          </ac:picMkLst>
        </pc:picChg>
        <pc:picChg chg="add mod">
          <ac:chgData name="Raonok Matabber" userId="faa8aa3866e6e900" providerId="LiveId" clId="{6486BB7A-C532-4E5B-AC38-50F953B03D15}" dt="2025-08-12T15:46:33.066" v="8941"/>
          <ac:picMkLst>
            <pc:docMk/>
            <pc:sldMk cId="1781085175" sldId="271"/>
            <ac:picMk id="17" creationId="{742E924A-9B31-7A31-B26E-C3D7D2B2550E}"/>
          </ac:picMkLst>
        </pc:picChg>
        <pc:picChg chg="add mod">
          <ac:chgData name="Raonok Matabber" userId="faa8aa3866e6e900" providerId="LiveId" clId="{6486BB7A-C532-4E5B-AC38-50F953B03D15}" dt="2025-08-12T15:46:33.066" v="8941"/>
          <ac:picMkLst>
            <pc:docMk/>
            <pc:sldMk cId="1781085175" sldId="271"/>
            <ac:picMk id="18" creationId="{8B2D6F47-20AB-EF54-8866-9EEC313F0F6C}"/>
          </ac:picMkLst>
        </pc:picChg>
        <pc:picChg chg="del">
          <ac:chgData name="Raonok Matabber" userId="faa8aa3866e6e900" providerId="LiveId" clId="{6486BB7A-C532-4E5B-AC38-50F953B03D15}" dt="2025-08-12T15:46:29.642" v="8937" actId="478"/>
          <ac:picMkLst>
            <pc:docMk/>
            <pc:sldMk cId="1781085175" sldId="271"/>
            <ac:picMk id="24" creationId="{662DA7E8-11CE-8EBB-8569-BBA3E1D32B5C}"/>
          </ac:picMkLst>
        </pc:picChg>
        <pc:picChg chg="del">
          <ac:chgData name="Raonok Matabber" userId="faa8aa3866e6e900" providerId="LiveId" clId="{6486BB7A-C532-4E5B-AC38-50F953B03D15}" dt="2025-08-12T15:46:32.287" v="8940" actId="478"/>
          <ac:picMkLst>
            <pc:docMk/>
            <pc:sldMk cId="1781085175" sldId="271"/>
            <ac:picMk id="26" creationId="{B4C3E2B3-80DE-E837-E6AB-64F205448A3C}"/>
          </ac:picMkLst>
        </pc:picChg>
        <pc:cxnChg chg="add mod">
          <ac:chgData name="Raonok Matabber" userId="faa8aa3866e6e900" providerId="LiveId" clId="{6486BB7A-C532-4E5B-AC38-50F953B03D15}" dt="2025-08-12T12:16:57.027" v="8151"/>
          <ac:cxnSpMkLst>
            <pc:docMk/>
            <pc:sldMk cId="1781085175" sldId="271"/>
            <ac:cxnSpMk id="14" creationId="{7F980137-24D2-82EB-94A3-D6E890613EF9}"/>
          </ac:cxnSpMkLst>
        </pc:cxnChg>
      </pc:sldChg>
      <pc:sldChg chg="addSp delSp modSp add mod modTransition">
        <pc:chgData name="Raonok Matabber" userId="faa8aa3866e6e900" providerId="LiveId" clId="{6486BB7A-C532-4E5B-AC38-50F953B03D15}" dt="2025-08-12T15:46:47.499" v="8949"/>
        <pc:sldMkLst>
          <pc:docMk/>
          <pc:sldMk cId="1442428859" sldId="272"/>
        </pc:sldMkLst>
        <pc:spChg chg="del mod">
          <ac:chgData name="Raonok Matabber" userId="faa8aa3866e6e900" providerId="LiveId" clId="{6486BB7A-C532-4E5B-AC38-50F953B03D15}" dt="2025-08-12T08:36:38.927" v="5328" actId="478"/>
          <ac:spMkLst>
            <pc:docMk/>
            <pc:sldMk cId="1442428859" sldId="272"/>
            <ac:spMk id="2" creationId="{65F7EF42-6965-4283-FB9C-7E571B37977C}"/>
          </ac:spMkLst>
        </pc:spChg>
        <pc:spChg chg="add mod">
          <ac:chgData name="Raonok Matabber" userId="faa8aa3866e6e900" providerId="LiveId" clId="{6486BB7A-C532-4E5B-AC38-50F953B03D15}" dt="2025-08-12T08:36:42.864" v="5330" actId="1076"/>
          <ac:spMkLst>
            <pc:docMk/>
            <pc:sldMk cId="1442428859" sldId="272"/>
            <ac:spMk id="3" creationId="{7128FAAE-C641-DDB1-556A-603AD1EAF596}"/>
          </ac:spMkLst>
        </pc:spChg>
        <pc:spChg chg="mod">
          <ac:chgData name="Raonok Matabber" userId="faa8aa3866e6e900" providerId="LiveId" clId="{6486BB7A-C532-4E5B-AC38-50F953B03D15}" dt="2025-08-12T08:46:45.225" v="5652" actId="17032"/>
          <ac:spMkLst>
            <pc:docMk/>
            <pc:sldMk cId="1442428859" sldId="272"/>
            <ac:spMk id="8" creationId="{E0C314D8-8E9B-1516-7BF4-FF5C5A087B00}"/>
          </ac:spMkLst>
        </pc:spChg>
        <pc:spChg chg="mod">
          <ac:chgData name="Raonok Matabber" userId="faa8aa3866e6e900" providerId="LiveId" clId="{6486BB7A-C532-4E5B-AC38-50F953B03D15}" dt="2025-08-12T08:36:52.493" v="5333"/>
          <ac:spMkLst>
            <pc:docMk/>
            <pc:sldMk cId="1442428859" sldId="272"/>
            <ac:spMk id="9" creationId="{9CF83957-E25C-B137-31CC-4B519216DF35}"/>
          </ac:spMkLst>
        </pc:spChg>
        <pc:spChg chg="add mod">
          <ac:chgData name="Raonok Matabber" userId="faa8aa3866e6e900" providerId="LiveId" clId="{6486BB7A-C532-4E5B-AC38-50F953B03D15}" dt="2025-08-12T08:44:30.655" v="5634" actId="1076"/>
          <ac:spMkLst>
            <pc:docMk/>
            <pc:sldMk cId="1442428859" sldId="272"/>
            <ac:spMk id="12" creationId="{B291A3F3-9BE6-7B87-3BBD-1E6D3E5C4755}"/>
          </ac:spMkLst>
        </pc:spChg>
        <pc:spChg chg="add mod ord">
          <ac:chgData name="Raonok Matabber" userId="faa8aa3866e6e900" providerId="LiveId" clId="{6486BB7A-C532-4E5B-AC38-50F953B03D15}" dt="2025-08-12T08:47:14.019" v="5678" actId="171"/>
          <ac:spMkLst>
            <pc:docMk/>
            <pc:sldMk cId="1442428859" sldId="272"/>
            <ac:spMk id="13" creationId="{96346C1B-0579-C710-7C78-25616D1E744F}"/>
          </ac:spMkLst>
        </pc:spChg>
        <pc:spChg chg="add mod">
          <ac:chgData name="Raonok Matabber" userId="faa8aa3866e6e900" providerId="LiveId" clId="{6486BB7A-C532-4E5B-AC38-50F953B03D15}" dt="2025-08-12T08:49:13.894" v="5707"/>
          <ac:spMkLst>
            <pc:docMk/>
            <pc:sldMk cId="1442428859" sldId="272"/>
            <ac:spMk id="14" creationId="{A517DD8A-706A-1D64-77BD-30C9025B9535}"/>
          </ac:spMkLst>
        </pc:spChg>
        <pc:spChg chg="del mod">
          <ac:chgData name="Raonok Matabber" userId="faa8aa3866e6e900" providerId="LiveId" clId="{6486BB7A-C532-4E5B-AC38-50F953B03D15}" dt="2025-08-12T15:46:44.703" v="8946" actId="478"/>
          <ac:spMkLst>
            <pc:docMk/>
            <pc:sldMk cId="1442428859" sldId="272"/>
            <ac:spMk id="30" creationId="{9195067F-29D6-06D3-D047-EB6942E96A74}"/>
          </ac:spMkLst>
        </pc:spChg>
        <pc:spChg chg="del">
          <ac:chgData name="Raonok Matabber" userId="faa8aa3866e6e900" providerId="LiveId" clId="{6486BB7A-C532-4E5B-AC38-50F953B03D15}" dt="2025-08-12T15:46:41.047" v="8942" actId="478"/>
          <ac:spMkLst>
            <pc:docMk/>
            <pc:sldMk cId="1442428859" sldId="272"/>
            <ac:spMk id="31" creationId="{2CF1A7EC-7D6D-691B-42DC-3E793E8F49AB}"/>
          </ac:spMkLst>
        </pc:spChg>
        <pc:picChg chg="add mod">
          <ac:chgData name="Raonok Matabber" userId="faa8aa3866e6e900" providerId="LiveId" clId="{6486BB7A-C532-4E5B-AC38-50F953B03D15}" dt="2025-08-12T15:46:47.499" v="8949"/>
          <ac:picMkLst>
            <pc:docMk/>
            <pc:sldMk cId="1442428859" sldId="272"/>
            <ac:picMk id="2" creationId="{EABB51ED-7062-44C4-73E1-DF8BFCA8B797}"/>
          </ac:picMkLst>
        </pc:picChg>
        <pc:picChg chg="add mod">
          <ac:chgData name="Raonok Matabber" userId="faa8aa3866e6e900" providerId="LiveId" clId="{6486BB7A-C532-4E5B-AC38-50F953B03D15}" dt="2025-08-12T08:38:57.328" v="5433"/>
          <ac:picMkLst>
            <pc:docMk/>
            <pc:sldMk cId="1442428859" sldId="272"/>
            <ac:picMk id="10" creationId="{191DF6E1-68EC-BC9A-6AB4-63EFDB91FDC0}"/>
          </ac:picMkLst>
        </pc:picChg>
        <pc:picChg chg="add mod">
          <ac:chgData name="Raonok Matabber" userId="faa8aa3866e6e900" providerId="LiveId" clId="{6486BB7A-C532-4E5B-AC38-50F953B03D15}" dt="2025-08-12T08:38:57.328" v="5433"/>
          <ac:picMkLst>
            <pc:docMk/>
            <pc:sldMk cId="1442428859" sldId="272"/>
            <ac:picMk id="11" creationId="{A54226EB-1E57-387E-7BBC-3B9716554783}"/>
          </ac:picMkLst>
        </pc:picChg>
        <pc:picChg chg="add mod">
          <ac:chgData name="Raonok Matabber" userId="faa8aa3866e6e900" providerId="LiveId" clId="{6486BB7A-C532-4E5B-AC38-50F953B03D15}" dt="2025-08-12T15:46:47.499" v="8949"/>
          <ac:picMkLst>
            <pc:docMk/>
            <pc:sldMk cId="1442428859" sldId="272"/>
            <ac:picMk id="16" creationId="{07C656DE-17C9-FB6F-A419-FAD34C4CFDDA}"/>
          </ac:picMkLst>
        </pc:picChg>
        <pc:picChg chg="add mod">
          <ac:chgData name="Raonok Matabber" userId="faa8aa3866e6e900" providerId="LiveId" clId="{6486BB7A-C532-4E5B-AC38-50F953B03D15}" dt="2025-08-12T15:46:47.499" v="8949"/>
          <ac:picMkLst>
            <pc:docMk/>
            <pc:sldMk cId="1442428859" sldId="272"/>
            <ac:picMk id="17" creationId="{7526A3C5-D7AA-03A1-75D3-3C5D581FCAC2}"/>
          </ac:picMkLst>
        </pc:picChg>
        <pc:picChg chg="del">
          <ac:chgData name="Raonok Matabber" userId="faa8aa3866e6e900" providerId="LiveId" clId="{6486BB7A-C532-4E5B-AC38-50F953B03D15}" dt="2025-08-12T15:46:43.281" v="8944" actId="478"/>
          <ac:picMkLst>
            <pc:docMk/>
            <pc:sldMk cId="1442428859" sldId="272"/>
            <ac:picMk id="24" creationId="{53557AF8-8884-D4C3-FD80-0C4AD4F9242D}"/>
          </ac:picMkLst>
        </pc:picChg>
        <pc:picChg chg="del mod">
          <ac:chgData name="Raonok Matabber" userId="faa8aa3866e6e900" providerId="LiveId" clId="{6486BB7A-C532-4E5B-AC38-50F953B03D15}" dt="2025-08-12T15:46:45.265" v="8948" actId="478"/>
          <ac:picMkLst>
            <pc:docMk/>
            <pc:sldMk cId="1442428859" sldId="272"/>
            <ac:picMk id="26" creationId="{2462ADE8-DBE3-69E8-67E4-7E5543A42AFF}"/>
          </ac:picMkLst>
        </pc:picChg>
        <pc:cxnChg chg="add mod">
          <ac:chgData name="Raonok Matabber" userId="faa8aa3866e6e900" providerId="LiveId" clId="{6486BB7A-C532-4E5B-AC38-50F953B03D15}" dt="2025-08-12T12:16:59.203" v="8152"/>
          <ac:cxnSpMkLst>
            <pc:docMk/>
            <pc:sldMk cId="1442428859" sldId="272"/>
            <ac:cxnSpMk id="15" creationId="{0BC6A966-3471-CCFE-F49A-A3DC023CFE5F}"/>
          </ac:cxnSpMkLst>
        </pc:cxnChg>
      </pc:sldChg>
      <pc:sldChg chg="addSp delSp modSp add mod modTransition">
        <pc:chgData name="Raonok Matabber" userId="faa8aa3866e6e900" providerId="LiveId" clId="{6486BB7A-C532-4E5B-AC38-50F953B03D15}" dt="2025-08-12T15:51:00.179" v="9161"/>
        <pc:sldMkLst>
          <pc:docMk/>
          <pc:sldMk cId="3798260566" sldId="273"/>
        </pc:sldMkLst>
        <pc:spChg chg="add mod">
          <ac:chgData name="Raonok Matabber" userId="faa8aa3866e6e900" providerId="LiveId" clId="{6486BB7A-C532-4E5B-AC38-50F953B03D15}" dt="2025-08-12T08:37:47.981" v="5342" actId="1076"/>
          <ac:spMkLst>
            <pc:docMk/>
            <pc:sldMk cId="3798260566" sldId="273"/>
            <ac:spMk id="2" creationId="{984E20B8-09F3-AA46-556A-13B3BBAA8010}"/>
          </ac:spMkLst>
        </pc:spChg>
        <pc:spChg chg="del">
          <ac:chgData name="Raonok Matabber" userId="faa8aa3866e6e900" providerId="LiveId" clId="{6486BB7A-C532-4E5B-AC38-50F953B03D15}" dt="2025-08-12T08:37:43.579" v="5340" actId="478"/>
          <ac:spMkLst>
            <pc:docMk/>
            <pc:sldMk cId="3798260566" sldId="273"/>
            <ac:spMk id="3" creationId="{C1F737FC-1905-C9F9-131D-67F21AB7CB6F}"/>
          </ac:spMkLst>
        </pc:spChg>
        <pc:spChg chg="mod">
          <ac:chgData name="Raonok Matabber" userId="faa8aa3866e6e900" providerId="LiveId" clId="{6486BB7A-C532-4E5B-AC38-50F953B03D15}" dt="2025-08-12T08:46:41.614" v="5651" actId="17032"/>
          <ac:spMkLst>
            <pc:docMk/>
            <pc:sldMk cId="3798260566" sldId="273"/>
            <ac:spMk id="8" creationId="{1AD9794B-2C79-93D6-2091-791E2AE54B06}"/>
          </ac:spMkLst>
        </pc:spChg>
        <pc:spChg chg="mod">
          <ac:chgData name="Raonok Matabber" userId="faa8aa3866e6e900" providerId="LiveId" clId="{6486BB7A-C532-4E5B-AC38-50F953B03D15}" dt="2025-08-12T08:37:58.912" v="5346" actId="14100"/>
          <ac:spMkLst>
            <pc:docMk/>
            <pc:sldMk cId="3798260566" sldId="273"/>
            <ac:spMk id="9" creationId="{F5212B3B-2F5B-A522-FF71-C83F982E0366}"/>
          </ac:spMkLst>
        </pc:spChg>
        <pc:spChg chg="add mod ord">
          <ac:chgData name="Raonok Matabber" userId="faa8aa3866e6e900" providerId="LiveId" clId="{6486BB7A-C532-4E5B-AC38-50F953B03D15}" dt="2025-08-12T08:47:18.485" v="5686" actId="171"/>
          <ac:spMkLst>
            <pc:docMk/>
            <pc:sldMk cId="3798260566" sldId="273"/>
            <ac:spMk id="12" creationId="{ECCFBFF8-68E5-49DF-7815-D26BF8B7F201}"/>
          </ac:spMkLst>
        </pc:spChg>
        <pc:spChg chg="add mod">
          <ac:chgData name="Raonok Matabber" userId="faa8aa3866e6e900" providerId="LiveId" clId="{6486BB7A-C532-4E5B-AC38-50F953B03D15}" dt="2025-08-12T08:49:15.378" v="5708"/>
          <ac:spMkLst>
            <pc:docMk/>
            <pc:sldMk cId="3798260566" sldId="273"/>
            <ac:spMk id="13" creationId="{269FBC2F-2759-F827-6C33-987343C3C68C}"/>
          </ac:spMkLst>
        </pc:spChg>
        <pc:spChg chg="del">
          <ac:chgData name="Raonok Matabber" userId="faa8aa3866e6e900" providerId="LiveId" clId="{6486BB7A-C532-4E5B-AC38-50F953B03D15}" dt="2025-08-12T15:47:40.078" v="8957" actId="478"/>
          <ac:spMkLst>
            <pc:docMk/>
            <pc:sldMk cId="3798260566" sldId="273"/>
            <ac:spMk id="30" creationId="{EED98669-3699-43BA-E551-F9F58458DB3A}"/>
          </ac:spMkLst>
        </pc:spChg>
        <pc:spChg chg="del">
          <ac:chgData name="Raonok Matabber" userId="faa8aa3866e6e900" providerId="LiveId" clId="{6486BB7A-C532-4E5B-AC38-50F953B03D15}" dt="2025-08-12T15:47:42.547" v="8958" actId="478"/>
          <ac:spMkLst>
            <pc:docMk/>
            <pc:sldMk cId="3798260566" sldId="273"/>
            <ac:spMk id="31" creationId="{3A35A1A2-9B96-13D3-FA99-16BFDF5985AA}"/>
          </ac:spMkLst>
        </pc:spChg>
        <pc:picChg chg="add mod">
          <ac:chgData name="Raonok Matabber" userId="faa8aa3866e6e900" providerId="LiveId" clId="{6486BB7A-C532-4E5B-AC38-50F953B03D15}" dt="2025-08-12T15:47:43.391" v="8959"/>
          <ac:picMkLst>
            <pc:docMk/>
            <pc:sldMk cId="3798260566" sldId="273"/>
            <ac:picMk id="3" creationId="{0E10069C-03E2-0D64-BDD1-62571C402BB6}"/>
          </ac:picMkLst>
        </pc:picChg>
        <pc:picChg chg="add mod">
          <ac:chgData name="Raonok Matabber" userId="faa8aa3866e6e900" providerId="LiveId" clId="{6486BB7A-C532-4E5B-AC38-50F953B03D15}" dt="2025-08-12T08:38:59.187" v="5434"/>
          <ac:picMkLst>
            <pc:docMk/>
            <pc:sldMk cId="3798260566" sldId="273"/>
            <ac:picMk id="10" creationId="{22A898B3-064B-1EF7-5C10-43576F780026}"/>
          </ac:picMkLst>
        </pc:picChg>
        <pc:picChg chg="add mod">
          <ac:chgData name="Raonok Matabber" userId="faa8aa3866e6e900" providerId="LiveId" clId="{6486BB7A-C532-4E5B-AC38-50F953B03D15}" dt="2025-08-12T08:38:59.187" v="5434"/>
          <ac:picMkLst>
            <pc:docMk/>
            <pc:sldMk cId="3798260566" sldId="273"/>
            <ac:picMk id="11" creationId="{60A5A4E3-B67E-B291-E13B-0F615E8253DD}"/>
          </ac:picMkLst>
        </pc:picChg>
        <pc:picChg chg="add mod">
          <ac:chgData name="Raonok Matabber" userId="faa8aa3866e6e900" providerId="LiveId" clId="{6486BB7A-C532-4E5B-AC38-50F953B03D15}" dt="2025-08-12T15:47:43.391" v="8959"/>
          <ac:picMkLst>
            <pc:docMk/>
            <pc:sldMk cId="3798260566" sldId="273"/>
            <ac:picMk id="15" creationId="{5F6595EC-BBD6-4D42-9959-2BE6E56E4359}"/>
          </ac:picMkLst>
        </pc:picChg>
        <pc:picChg chg="add mod">
          <ac:chgData name="Raonok Matabber" userId="faa8aa3866e6e900" providerId="LiveId" clId="{6486BB7A-C532-4E5B-AC38-50F953B03D15}" dt="2025-08-12T15:47:43.391" v="8959"/>
          <ac:picMkLst>
            <pc:docMk/>
            <pc:sldMk cId="3798260566" sldId="273"/>
            <ac:picMk id="16" creationId="{929921A3-CDC7-834B-2F57-C08613E138D8}"/>
          </ac:picMkLst>
        </pc:picChg>
        <pc:picChg chg="add mod">
          <ac:chgData name="Raonok Matabber" userId="faa8aa3866e6e900" providerId="LiveId" clId="{6486BB7A-C532-4E5B-AC38-50F953B03D15}" dt="2025-08-12T15:51:00.179" v="9161"/>
          <ac:picMkLst>
            <pc:docMk/>
            <pc:sldMk cId="3798260566" sldId="273"/>
            <ac:picMk id="17" creationId="{E099B1F9-9D46-2196-3EDC-9737CF9CCF7A}"/>
          </ac:picMkLst>
        </pc:picChg>
        <pc:picChg chg="add mod">
          <ac:chgData name="Raonok Matabber" userId="faa8aa3866e6e900" providerId="LiveId" clId="{6486BB7A-C532-4E5B-AC38-50F953B03D15}" dt="2025-08-12T15:51:00.179" v="9161"/>
          <ac:picMkLst>
            <pc:docMk/>
            <pc:sldMk cId="3798260566" sldId="273"/>
            <ac:picMk id="18" creationId="{FF1F5CB2-B88C-2127-0ACF-5E747A4F514F}"/>
          </ac:picMkLst>
        </pc:picChg>
        <pc:picChg chg="add mod">
          <ac:chgData name="Raonok Matabber" userId="faa8aa3866e6e900" providerId="LiveId" clId="{6486BB7A-C532-4E5B-AC38-50F953B03D15}" dt="2025-08-12T15:51:00.179" v="9161"/>
          <ac:picMkLst>
            <pc:docMk/>
            <pc:sldMk cId="3798260566" sldId="273"/>
            <ac:picMk id="19" creationId="{03FA2A6F-4608-1A09-0FDD-427713748900}"/>
          </ac:picMkLst>
        </pc:picChg>
        <pc:picChg chg="del">
          <ac:chgData name="Raonok Matabber" userId="faa8aa3866e6e900" providerId="LiveId" clId="{6486BB7A-C532-4E5B-AC38-50F953B03D15}" dt="2025-08-12T15:47:47.213" v="8961" actId="478"/>
          <ac:picMkLst>
            <pc:docMk/>
            <pc:sldMk cId="3798260566" sldId="273"/>
            <ac:picMk id="24" creationId="{BE894987-79DC-AC31-D0BC-FA40A191409E}"/>
          </ac:picMkLst>
        </pc:picChg>
        <pc:picChg chg="del">
          <ac:chgData name="Raonok Matabber" userId="faa8aa3866e6e900" providerId="LiveId" clId="{6486BB7A-C532-4E5B-AC38-50F953B03D15}" dt="2025-08-12T15:47:46.276" v="8960" actId="478"/>
          <ac:picMkLst>
            <pc:docMk/>
            <pc:sldMk cId="3798260566" sldId="273"/>
            <ac:picMk id="26" creationId="{819A72B1-6AA2-E795-992E-D3F971EB77E3}"/>
          </ac:picMkLst>
        </pc:picChg>
        <pc:cxnChg chg="add mod">
          <ac:chgData name="Raonok Matabber" userId="faa8aa3866e6e900" providerId="LiveId" clId="{6486BB7A-C532-4E5B-AC38-50F953B03D15}" dt="2025-08-12T12:16:59.877" v="8153"/>
          <ac:cxnSpMkLst>
            <pc:docMk/>
            <pc:sldMk cId="3798260566" sldId="273"/>
            <ac:cxnSpMk id="14" creationId="{4A44AB3F-CAA3-3DF5-DD55-1E0D4CB1B2D0}"/>
          </ac:cxnSpMkLst>
        </pc:cxnChg>
      </pc:sldChg>
      <pc:sldChg chg="addSp delSp modSp add mod modTransition">
        <pc:chgData name="Raonok Matabber" userId="faa8aa3866e6e900" providerId="LiveId" clId="{6486BB7A-C532-4E5B-AC38-50F953B03D15}" dt="2025-08-12T16:09:48.855" v="9181"/>
        <pc:sldMkLst>
          <pc:docMk/>
          <pc:sldMk cId="2298064876" sldId="274"/>
        </pc:sldMkLst>
        <pc:spChg chg="add del">
          <ac:chgData name="Raonok Matabber" userId="faa8aa3866e6e900" providerId="LiveId" clId="{6486BB7A-C532-4E5B-AC38-50F953B03D15}" dt="2025-08-12T08:41:50.657" v="5551" actId="478"/>
          <ac:spMkLst>
            <pc:docMk/>
            <pc:sldMk cId="2298064876" sldId="274"/>
            <ac:spMk id="2" creationId="{7F5292AB-8415-26E5-9AB0-46FCEB0BB1BA}"/>
          </ac:spMkLst>
        </pc:spChg>
        <pc:spChg chg="add mod">
          <ac:chgData name="Raonok Matabber" userId="faa8aa3866e6e900" providerId="LiveId" clId="{6486BB7A-C532-4E5B-AC38-50F953B03D15}" dt="2025-08-12T08:41:38.188" v="5549"/>
          <ac:spMkLst>
            <pc:docMk/>
            <pc:sldMk cId="2298064876" sldId="274"/>
            <ac:spMk id="3" creationId="{9A1B7748-F0AF-AA0D-68C5-53ACDD074914}"/>
          </ac:spMkLst>
        </pc:spChg>
        <pc:spChg chg="mod">
          <ac:chgData name="Raonok Matabber" userId="faa8aa3866e6e900" providerId="LiveId" clId="{6486BB7A-C532-4E5B-AC38-50F953B03D15}" dt="2025-08-12T08:46:37.263" v="5650" actId="17032"/>
          <ac:spMkLst>
            <pc:docMk/>
            <pc:sldMk cId="2298064876" sldId="274"/>
            <ac:spMk id="8" creationId="{0323A934-35C1-564E-C374-B6E443F29237}"/>
          </ac:spMkLst>
        </pc:spChg>
        <pc:spChg chg="add mod">
          <ac:chgData name="Raonok Matabber" userId="faa8aa3866e6e900" providerId="LiveId" clId="{6486BB7A-C532-4E5B-AC38-50F953B03D15}" dt="2025-08-12T08:44:45.396" v="5636" actId="1076"/>
          <ac:spMkLst>
            <pc:docMk/>
            <pc:sldMk cId="2298064876" sldId="274"/>
            <ac:spMk id="12" creationId="{8B27689A-A07B-AE19-6188-BAACAA0810D7}"/>
          </ac:spMkLst>
        </pc:spChg>
        <pc:spChg chg="add mod ord">
          <ac:chgData name="Raonok Matabber" userId="faa8aa3866e6e900" providerId="LiveId" clId="{6486BB7A-C532-4E5B-AC38-50F953B03D15}" dt="2025-08-12T08:47:23.672" v="5694" actId="171"/>
          <ac:spMkLst>
            <pc:docMk/>
            <pc:sldMk cId="2298064876" sldId="274"/>
            <ac:spMk id="13" creationId="{810E031E-E942-05AB-42E3-29293EAFE66C}"/>
          </ac:spMkLst>
        </pc:spChg>
        <pc:spChg chg="add mod">
          <ac:chgData name="Raonok Matabber" userId="faa8aa3866e6e900" providerId="LiveId" clId="{6486BB7A-C532-4E5B-AC38-50F953B03D15}" dt="2025-08-12T08:49:16.709" v="5709"/>
          <ac:spMkLst>
            <pc:docMk/>
            <pc:sldMk cId="2298064876" sldId="274"/>
            <ac:spMk id="14" creationId="{B842F07E-156F-6824-1C6A-E40B63DB374C}"/>
          </ac:spMkLst>
        </pc:spChg>
        <pc:spChg chg="del">
          <ac:chgData name="Raonok Matabber" userId="faa8aa3866e6e900" providerId="LiveId" clId="{6486BB7A-C532-4E5B-AC38-50F953B03D15}" dt="2025-08-12T15:47:52.399" v="8964" actId="478"/>
          <ac:spMkLst>
            <pc:docMk/>
            <pc:sldMk cId="2298064876" sldId="274"/>
            <ac:spMk id="30" creationId="{038000D8-3D2C-EB96-D9CF-42F29F3902ED}"/>
          </ac:spMkLst>
        </pc:spChg>
        <pc:spChg chg="del mod">
          <ac:chgData name="Raonok Matabber" userId="faa8aa3866e6e900" providerId="LiveId" clId="{6486BB7A-C532-4E5B-AC38-50F953B03D15}" dt="2025-08-12T15:47:54.837" v="8967" actId="478"/>
          <ac:spMkLst>
            <pc:docMk/>
            <pc:sldMk cId="2298064876" sldId="274"/>
            <ac:spMk id="31" creationId="{94397A5B-01B7-4C99-C8F6-E4B06D1BB16E}"/>
          </ac:spMkLst>
        </pc:spChg>
        <pc:picChg chg="add mod">
          <ac:chgData name="Raonok Matabber" userId="faa8aa3866e6e900" providerId="LiveId" clId="{6486BB7A-C532-4E5B-AC38-50F953B03D15}" dt="2025-08-12T16:09:48.855" v="9181"/>
          <ac:picMkLst>
            <pc:docMk/>
            <pc:sldMk cId="2298064876" sldId="274"/>
            <ac:picMk id="2" creationId="{559E598A-CD11-D43E-5542-408607F4C118}"/>
          </ac:picMkLst>
        </pc:picChg>
        <pc:picChg chg="add mod">
          <ac:chgData name="Raonok Matabber" userId="faa8aa3866e6e900" providerId="LiveId" clId="{6486BB7A-C532-4E5B-AC38-50F953B03D15}" dt="2025-08-12T16:09:48.855" v="9181"/>
          <ac:picMkLst>
            <pc:docMk/>
            <pc:sldMk cId="2298064876" sldId="274"/>
            <ac:picMk id="3" creationId="{0D83C7AE-CEF3-BC15-53A6-CDAB17FCC4A9}"/>
          </ac:picMkLst>
        </pc:picChg>
        <pc:picChg chg="add mod">
          <ac:chgData name="Raonok Matabber" userId="faa8aa3866e6e900" providerId="LiveId" clId="{6486BB7A-C532-4E5B-AC38-50F953B03D15}" dt="2025-08-12T16:09:48.855" v="9181"/>
          <ac:picMkLst>
            <pc:docMk/>
            <pc:sldMk cId="2298064876" sldId="274"/>
            <ac:picMk id="16" creationId="{593E6592-61DB-CFA8-95E8-FB9D6AAB4B16}"/>
          </ac:picMkLst>
        </pc:picChg>
        <pc:picChg chg="del">
          <ac:chgData name="Raonok Matabber" userId="faa8aa3866e6e900" providerId="LiveId" clId="{6486BB7A-C532-4E5B-AC38-50F953B03D15}" dt="2025-08-12T15:47:50.733" v="8962" actId="478"/>
          <ac:picMkLst>
            <pc:docMk/>
            <pc:sldMk cId="2298064876" sldId="274"/>
            <ac:picMk id="24" creationId="{73E754AB-36B6-3D36-FD08-642E8C2784CF}"/>
          </ac:picMkLst>
        </pc:picChg>
        <pc:picChg chg="del">
          <ac:chgData name="Raonok Matabber" userId="faa8aa3866e6e900" providerId="LiveId" clId="{6486BB7A-C532-4E5B-AC38-50F953B03D15}" dt="2025-08-12T15:47:53.009" v="8965" actId="478"/>
          <ac:picMkLst>
            <pc:docMk/>
            <pc:sldMk cId="2298064876" sldId="274"/>
            <ac:picMk id="26" creationId="{E806C3F2-02E1-272E-F893-BDC5070A5A20}"/>
          </ac:picMkLst>
        </pc:picChg>
        <pc:cxnChg chg="add mod">
          <ac:chgData name="Raonok Matabber" userId="faa8aa3866e6e900" providerId="LiveId" clId="{6486BB7A-C532-4E5B-AC38-50F953B03D15}" dt="2025-08-12T12:17:00.728" v="8154"/>
          <ac:cxnSpMkLst>
            <pc:docMk/>
            <pc:sldMk cId="2298064876" sldId="274"/>
            <ac:cxnSpMk id="15" creationId="{8947F453-6082-8F02-ADE5-94873C76E3B4}"/>
          </ac:cxnSpMkLst>
        </pc:cxnChg>
      </pc:sldChg>
      <pc:sldChg chg="addSp delSp modSp add mod modTransition">
        <pc:chgData name="Raonok Matabber" userId="faa8aa3866e6e900" providerId="LiveId" clId="{6486BB7A-C532-4E5B-AC38-50F953B03D15}" dt="2025-08-12T16:09:49.667" v="9182"/>
        <pc:sldMkLst>
          <pc:docMk/>
          <pc:sldMk cId="3301628235" sldId="275"/>
        </pc:sldMkLst>
        <pc:spChg chg="add mod">
          <ac:chgData name="Raonok Matabber" userId="faa8aa3866e6e900" providerId="LiveId" clId="{6486BB7A-C532-4E5B-AC38-50F953B03D15}" dt="2025-08-12T08:42:12.938" v="5556" actId="1076"/>
          <ac:spMkLst>
            <pc:docMk/>
            <pc:sldMk cId="3301628235" sldId="275"/>
            <ac:spMk id="2" creationId="{D6348614-0582-7B74-8C57-007473E6766D}"/>
          </ac:spMkLst>
        </pc:spChg>
        <pc:spChg chg="add mod ord">
          <ac:chgData name="Raonok Matabber" userId="faa8aa3866e6e900" providerId="LiveId" clId="{6486BB7A-C532-4E5B-AC38-50F953B03D15}" dt="2025-08-12T08:46:12.098" v="5648" actId="171"/>
          <ac:spMkLst>
            <pc:docMk/>
            <pc:sldMk cId="3301628235" sldId="275"/>
            <ac:spMk id="3" creationId="{6BEED932-1605-B051-3227-E73A51734CE2}"/>
          </ac:spMkLst>
        </pc:spChg>
        <pc:spChg chg="mod">
          <ac:chgData name="Raonok Matabber" userId="faa8aa3866e6e900" providerId="LiveId" clId="{6486BB7A-C532-4E5B-AC38-50F953B03D15}" dt="2025-08-12T08:46:25.426" v="5649" actId="17032"/>
          <ac:spMkLst>
            <pc:docMk/>
            <pc:sldMk cId="3301628235" sldId="275"/>
            <ac:spMk id="8" creationId="{33E5B456-1A5D-02F0-3073-E2817A3D8CFC}"/>
          </ac:spMkLst>
        </pc:spChg>
        <pc:spChg chg="mod">
          <ac:chgData name="Raonok Matabber" userId="faa8aa3866e6e900" providerId="LiveId" clId="{6486BB7A-C532-4E5B-AC38-50F953B03D15}" dt="2025-08-12T08:42:43.475" v="5559"/>
          <ac:spMkLst>
            <pc:docMk/>
            <pc:sldMk cId="3301628235" sldId="275"/>
            <ac:spMk id="9" creationId="{A2A1FBAA-1195-9725-5C4A-C5230D17427E}"/>
          </ac:spMkLst>
        </pc:spChg>
        <pc:spChg chg="add mod">
          <ac:chgData name="Raonok Matabber" userId="faa8aa3866e6e900" providerId="LiveId" clId="{6486BB7A-C532-4E5B-AC38-50F953B03D15}" dt="2025-08-12T08:49:01.450" v="5704" actId="1076"/>
          <ac:spMkLst>
            <pc:docMk/>
            <pc:sldMk cId="3301628235" sldId="275"/>
            <ac:spMk id="12" creationId="{FF873ECC-0684-38A3-A084-70DE7EBEFDAF}"/>
          </ac:spMkLst>
        </pc:spChg>
        <pc:spChg chg="add mod">
          <ac:chgData name="Raonok Matabber" userId="faa8aa3866e6e900" providerId="LiveId" clId="{6486BB7A-C532-4E5B-AC38-50F953B03D15}" dt="2025-08-12T08:51:04.005" v="5730" actId="1076"/>
          <ac:spMkLst>
            <pc:docMk/>
            <pc:sldMk cId="3301628235" sldId="275"/>
            <ac:spMk id="13" creationId="{B817043F-947A-6651-DAED-50B0E25AA02F}"/>
          </ac:spMkLst>
        </pc:spChg>
        <pc:spChg chg="del mod">
          <ac:chgData name="Raonok Matabber" userId="faa8aa3866e6e900" providerId="LiveId" clId="{6486BB7A-C532-4E5B-AC38-50F953B03D15}" dt="2025-08-12T15:50:46.289" v="9160" actId="478"/>
          <ac:spMkLst>
            <pc:docMk/>
            <pc:sldMk cId="3301628235" sldId="275"/>
            <ac:spMk id="30" creationId="{781EDA68-825C-EEE5-2568-F03E21CCF9F6}"/>
          </ac:spMkLst>
        </pc:spChg>
        <pc:spChg chg="del mod">
          <ac:chgData name="Raonok Matabber" userId="faa8aa3866e6e900" providerId="LiveId" clId="{6486BB7A-C532-4E5B-AC38-50F953B03D15}" dt="2025-08-12T15:50:44.133" v="9157" actId="478"/>
          <ac:spMkLst>
            <pc:docMk/>
            <pc:sldMk cId="3301628235" sldId="275"/>
            <ac:spMk id="31" creationId="{222EA130-DBCA-6241-7360-F49E1B8D7FAF}"/>
          </ac:spMkLst>
        </pc:spChg>
        <pc:picChg chg="add mod">
          <ac:chgData name="Raonok Matabber" userId="faa8aa3866e6e900" providerId="LiveId" clId="{6486BB7A-C532-4E5B-AC38-50F953B03D15}" dt="2025-08-12T16:09:49.667" v="9182"/>
          <ac:picMkLst>
            <pc:docMk/>
            <pc:sldMk cId="3301628235" sldId="275"/>
            <ac:picMk id="15" creationId="{5FF4B280-7EEB-F145-DF8C-B42A12A7C834}"/>
          </ac:picMkLst>
        </pc:picChg>
        <pc:picChg chg="add mod">
          <ac:chgData name="Raonok Matabber" userId="faa8aa3866e6e900" providerId="LiveId" clId="{6486BB7A-C532-4E5B-AC38-50F953B03D15}" dt="2025-08-12T16:09:49.667" v="9182"/>
          <ac:picMkLst>
            <pc:docMk/>
            <pc:sldMk cId="3301628235" sldId="275"/>
            <ac:picMk id="16" creationId="{03716877-1D43-3FF0-F4A6-46DAA81DB890}"/>
          </ac:picMkLst>
        </pc:picChg>
        <pc:picChg chg="add mod">
          <ac:chgData name="Raonok Matabber" userId="faa8aa3866e6e900" providerId="LiveId" clId="{6486BB7A-C532-4E5B-AC38-50F953B03D15}" dt="2025-08-12T16:09:49.667" v="9182"/>
          <ac:picMkLst>
            <pc:docMk/>
            <pc:sldMk cId="3301628235" sldId="275"/>
            <ac:picMk id="17" creationId="{C7ABB1FC-910A-191E-1020-E17B4964B5A7}"/>
          </ac:picMkLst>
        </pc:picChg>
        <pc:picChg chg="del">
          <ac:chgData name="Raonok Matabber" userId="faa8aa3866e6e900" providerId="LiveId" clId="{6486BB7A-C532-4E5B-AC38-50F953B03D15}" dt="2025-08-12T15:50:43.039" v="9154" actId="478"/>
          <ac:picMkLst>
            <pc:docMk/>
            <pc:sldMk cId="3301628235" sldId="275"/>
            <ac:picMk id="24" creationId="{EEC92A43-4B8B-5FEA-1190-1911FBC686B0}"/>
          </ac:picMkLst>
        </pc:picChg>
        <pc:picChg chg="del">
          <ac:chgData name="Raonok Matabber" userId="faa8aa3866e6e900" providerId="LiveId" clId="{6486BB7A-C532-4E5B-AC38-50F953B03D15}" dt="2025-08-12T15:50:44.773" v="9159" actId="478"/>
          <ac:picMkLst>
            <pc:docMk/>
            <pc:sldMk cId="3301628235" sldId="275"/>
            <ac:picMk id="26" creationId="{C54BF112-9442-0133-24A2-6BBD994C631A}"/>
          </ac:picMkLst>
        </pc:picChg>
        <pc:cxnChg chg="add mod">
          <ac:chgData name="Raonok Matabber" userId="faa8aa3866e6e900" providerId="LiveId" clId="{6486BB7A-C532-4E5B-AC38-50F953B03D15}" dt="2025-08-12T12:17:01.868" v="8155"/>
          <ac:cxnSpMkLst>
            <pc:docMk/>
            <pc:sldMk cId="3301628235" sldId="275"/>
            <ac:cxnSpMk id="14" creationId="{C81B4762-BA74-1DA4-1D3A-41B9E3B70FCD}"/>
          </ac:cxnSpMkLst>
        </pc:cxnChg>
      </pc:sldChg>
      <pc:sldChg chg="addSp delSp modSp add mod modTransition">
        <pc:chgData name="Raonok Matabber" userId="faa8aa3866e6e900" providerId="LiveId" clId="{6486BB7A-C532-4E5B-AC38-50F953B03D15}" dt="2025-08-12T16:09:50.370" v="9183"/>
        <pc:sldMkLst>
          <pc:docMk/>
          <pc:sldMk cId="2750004230" sldId="276"/>
        </pc:sldMkLst>
        <pc:spChg chg="del">
          <ac:chgData name="Raonok Matabber" userId="faa8aa3866e6e900" providerId="LiveId" clId="{6486BB7A-C532-4E5B-AC38-50F953B03D15}" dt="2025-08-12T08:49:53.795" v="5711" actId="478"/>
          <ac:spMkLst>
            <pc:docMk/>
            <pc:sldMk cId="2750004230" sldId="276"/>
            <ac:spMk id="2" creationId="{0A2AF798-7927-FD27-A024-E730C69C5C47}"/>
          </ac:spMkLst>
        </pc:spChg>
        <pc:spChg chg="mod">
          <ac:chgData name="Raonok Matabber" userId="faa8aa3866e6e900" providerId="LiveId" clId="{6486BB7A-C532-4E5B-AC38-50F953B03D15}" dt="2025-08-12T08:50:23.587" v="5725" actId="20577"/>
          <ac:spMkLst>
            <pc:docMk/>
            <pc:sldMk cId="2750004230" sldId="276"/>
            <ac:spMk id="8" creationId="{6329D471-1A92-C9B0-BD98-010A69A2F100}"/>
          </ac:spMkLst>
        </pc:spChg>
        <pc:spChg chg="mod">
          <ac:chgData name="Raonok Matabber" userId="faa8aa3866e6e900" providerId="LiveId" clId="{6486BB7A-C532-4E5B-AC38-50F953B03D15}" dt="2025-08-12T08:50:05.259" v="5716"/>
          <ac:spMkLst>
            <pc:docMk/>
            <pc:sldMk cId="2750004230" sldId="276"/>
            <ac:spMk id="9" creationId="{3112A938-0D62-F76E-F35A-4A46C3F8465C}"/>
          </ac:spMkLst>
        </pc:spChg>
        <pc:spChg chg="add mod">
          <ac:chgData name="Raonok Matabber" userId="faa8aa3866e6e900" providerId="LiveId" clId="{6486BB7A-C532-4E5B-AC38-50F953B03D15}" dt="2025-08-12T08:49:57.156" v="5713" actId="1076"/>
          <ac:spMkLst>
            <pc:docMk/>
            <pc:sldMk cId="2750004230" sldId="276"/>
            <ac:spMk id="13" creationId="{FE1A4CF9-925A-80C5-41D5-EB7A5F8CB9C1}"/>
          </ac:spMkLst>
        </pc:spChg>
        <pc:spChg chg="del mod">
          <ac:chgData name="Raonok Matabber" userId="faa8aa3866e6e900" providerId="LiveId" clId="{6486BB7A-C532-4E5B-AC38-50F953B03D15}" dt="2025-08-12T15:50:39.199" v="9151" actId="478"/>
          <ac:spMkLst>
            <pc:docMk/>
            <pc:sldMk cId="2750004230" sldId="276"/>
            <ac:spMk id="30" creationId="{BD78DE71-6889-D3D6-B172-CDEE4C17CE40}"/>
          </ac:spMkLst>
        </pc:spChg>
        <pc:spChg chg="del">
          <ac:chgData name="Raonok Matabber" userId="faa8aa3866e6e900" providerId="LiveId" clId="{6486BB7A-C532-4E5B-AC38-50F953B03D15}" dt="2025-08-12T15:50:37.994" v="9148" actId="478"/>
          <ac:spMkLst>
            <pc:docMk/>
            <pc:sldMk cId="2750004230" sldId="276"/>
            <ac:spMk id="31" creationId="{AB64225C-0789-B5D6-3DCD-4AE0289D77F1}"/>
          </ac:spMkLst>
        </pc:spChg>
        <pc:picChg chg="add mod">
          <ac:chgData name="Raonok Matabber" userId="faa8aa3866e6e900" providerId="LiveId" clId="{6486BB7A-C532-4E5B-AC38-50F953B03D15}" dt="2025-08-12T16:09:50.370" v="9183"/>
          <ac:picMkLst>
            <pc:docMk/>
            <pc:sldMk cId="2750004230" sldId="276"/>
            <ac:picMk id="2" creationId="{13A9FBF8-27AB-48E4-907A-2A8D92E8BF01}"/>
          </ac:picMkLst>
        </pc:picChg>
        <pc:picChg chg="add mod">
          <ac:chgData name="Raonok Matabber" userId="faa8aa3866e6e900" providerId="LiveId" clId="{6486BB7A-C532-4E5B-AC38-50F953B03D15}" dt="2025-08-12T16:09:50.370" v="9183"/>
          <ac:picMkLst>
            <pc:docMk/>
            <pc:sldMk cId="2750004230" sldId="276"/>
            <ac:picMk id="15" creationId="{4B1DC2B6-455B-65AA-DDB2-07A3CCFA4EAC}"/>
          </ac:picMkLst>
        </pc:picChg>
        <pc:picChg chg="add mod">
          <ac:chgData name="Raonok Matabber" userId="faa8aa3866e6e900" providerId="LiveId" clId="{6486BB7A-C532-4E5B-AC38-50F953B03D15}" dt="2025-08-12T16:09:50.370" v="9183"/>
          <ac:picMkLst>
            <pc:docMk/>
            <pc:sldMk cId="2750004230" sldId="276"/>
            <ac:picMk id="16" creationId="{87C36EC9-5E65-09A7-D0BF-06D1A8C26188}"/>
          </ac:picMkLst>
        </pc:picChg>
        <pc:picChg chg="del">
          <ac:chgData name="Raonok Matabber" userId="faa8aa3866e6e900" providerId="LiveId" clId="{6486BB7A-C532-4E5B-AC38-50F953B03D15}" dt="2025-08-12T15:50:41.400" v="9153" actId="478"/>
          <ac:picMkLst>
            <pc:docMk/>
            <pc:sldMk cId="2750004230" sldId="276"/>
            <ac:picMk id="24" creationId="{2C5F47A5-F241-31BC-5F15-EE245AA039F7}"/>
          </ac:picMkLst>
        </pc:picChg>
        <pc:picChg chg="del">
          <ac:chgData name="Raonok Matabber" userId="faa8aa3866e6e900" providerId="LiveId" clId="{6486BB7A-C532-4E5B-AC38-50F953B03D15}" dt="2025-08-12T15:50:40.027" v="9152" actId="478"/>
          <ac:picMkLst>
            <pc:docMk/>
            <pc:sldMk cId="2750004230" sldId="276"/>
            <ac:picMk id="26" creationId="{9B3B3E6C-CF90-AF3B-F612-2708D8B86E93}"/>
          </ac:picMkLst>
        </pc:picChg>
        <pc:cxnChg chg="add mod">
          <ac:chgData name="Raonok Matabber" userId="faa8aa3866e6e900" providerId="LiveId" clId="{6486BB7A-C532-4E5B-AC38-50F953B03D15}" dt="2025-08-12T12:17:03.337" v="8156"/>
          <ac:cxnSpMkLst>
            <pc:docMk/>
            <pc:sldMk cId="2750004230" sldId="276"/>
            <ac:cxnSpMk id="14" creationId="{4B11ADA5-D3F3-EB4A-FE4D-B852EBEF0AC2}"/>
          </ac:cxnSpMkLst>
        </pc:cxnChg>
      </pc:sldChg>
      <pc:sldChg chg="addSp delSp modSp add mod modTransition">
        <pc:chgData name="Raonok Matabber" userId="faa8aa3866e6e900" providerId="LiveId" clId="{6486BB7A-C532-4E5B-AC38-50F953B03D15}" dt="2025-08-12T16:09:55.032" v="9184"/>
        <pc:sldMkLst>
          <pc:docMk/>
          <pc:sldMk cId="3860129472" sldId="277"/>
        </pc:sldMkLst>
        <pc:spChg chg="add mod">
          <ac:chgData name="Raonok Matabber" userId="faa8aa3866e6e900" providerId="LiveId" clId="{6486BB7A-C532-4E5B-AC38-50F953B03D15}" dt="2025-08-12T09:08:29.875" v="5934" actId="1076"/>
          <ac:spMkLst>
            <pc:docMk/>
            <pc:sldMk cId="3860129472" sldId="277"/>
            <ac:spMk id="2" creationId="{CB863FB1-1EC3-D943-ED9E-CDEE29174BDC}"/>
          </ac:spMkLst>
        </pc:spChg>
        <pc:spChg chg="mod">
          <ac:chgData name="Raonok Matabber" userId="faa8aa3866e6e900" providerId="LiveId" clId="{6486BB7A-C532-4E5B-AC38-50F953B03D15}" dt="2025-08-12T08:50:42.882" v="5728" actId="20577"/>
          <ac:spMkLst>
            <pc:docMk/>
            <pc:sldMk cId="3860129472" sldId="277"/>
            <ac:spMk id="8" creationId="{A2CE86D4-1D79-3DF1-1D1D-A93BB1816BD7}"/>
          </ac:spMkLst>
        </pc:spChg>
        <pc:spChg chg="del">
          <ac:chgData name="Raonok Matabber" userId="faa8aa3866e6e900" providerId="LiveId" clId="{6486BB7A-C532-4E5B-AC38-50F953B03D15}" dt="2025-08-12T15:50:33.834" v="9142" actId="478"/>
          <ac:spMkLst>
            <pc:docMk/>
            <pc:sldMk cId="3860129472" sldId="277"/>
            <ac:spMk id="30" creationId="{548B8783-380F-9847-26A9-C06AFCDA37B4}"/>
          </ac:spMkLst>
        </pc:spChg>
        <pc:spChg chg="del mod">
          <ac:chgData name="Raonok Matabber" userId="faa8aa3866e6e900" providerId="LiveId" clId="{6486BB7A-C532-4E5B-AC38-50F953B03D15}" dt="2025-08-12T15:50:34.990" v="9145" actId="478"/>
          <ac:spMkLst>
            <pc:docMk/>
            <pc:sldMk cId="3860129472" sldId="277"/>
            <ac:spMk id="31" creationId="{13CD5A41-8B8C-A6B0-6FE5-6B38F2874668}"/>
          </ac:spMkLst>
        </pc:spChg>
        <pc:picChg chg="add mod">
          <ac:chgData name="Raonok Matabber" userId="faa8aa3866e6e900" providerId="LiveId" clId="{6486BB7A-C532-4E5B-AC38-50F953B03D15}" dt="2025-08-12T16:09:55.032" v="9184"/>
          <ac:picMkLst>
            <pc:docMk/>
            <pc:sldMk cId="3860129472" sldId="277"/>
            <ac:picMk id="15" creationId="{FF784A3D-D394-C8A7-4B41-E6F30A9E78EC}"/>
          </ac:picMkLst>
        </pc:picChg>
        <pc:picChg chg="add mod">
          <ac:chgData name="Raonok Matabber" userId="faa8aa3866e6e900" providerId="LiveId" clId="{6486BB7A-C532-4E5B-AC38-50F953B03D15}" dt="2025-08-12T16:09:55.032" v="9184"/>
          <ac:picMkLst>
            <pc:docMk/>
            <pc:sldMk cId="3860129472" sldId="277"/>
            <ac:picMk id="16" creationId="{2618D65E-C636-DC66-33E8-631768783A4A}"/>
          </ac:picMkLst>
        </pc:picChg>
        <pc:picChg chg="add mod">
          <ac:chgData name="Raonok Matabber" userId="faa8aa3866e6e900" providerId="LiveId" clId="{6486BB7A-C532-4E5B-AC38-50F953B03D15}" dt="2025-08-12T16:09:55.032" v="9184"/>
          <ac:picMkLst>
            <pc:docMk/>
            <pc:sldMk cId="3860129472" sldId="277"/>
            <ac:picMk id="17" creationId="{822B8531-078C-4294-8BEB-9EA9BE79A22E}"/>
          </ac:picMkLst>
        </pc:picChg>
        <pc:picChg chg="del">
          <ac:chgData name="Raonok Matabber" userId="faa8aa3866e6e900" providerId="LiveId" clId="{6486BB7A-C532-4E5B-AC38-50F953B03D15}" dt="2025-08-12T15:50:36.419" v="9147" actId="478"/>
          <ac:picMkLst>
            <pc:docMk/>
            <pc:sldMk cId="3860129472" sldId="277"/>
            <ac:picMk id="24" creationId="{D9EEBD04-D1B0-133E-D26D-0B33D635EB23}"/>
          </ac:picMkLst>
        </pc:picChg>
        <pc:picChg chg="del">
          <ac:chgData name="Raonok Matabber" userId="faa8aa3866e6e900" providerId="LiveId" clId="{6486BB7A-C532-4E5B-AC38-50F953B03D15}" dt="2025-08-12T15:50:35.617" v="9146" actId="478"/>
          <ac:picMkLst>
            <pc:docMk/>
            <pc:sldMk cId="3860129472" sldId="277"/>
            <ac:picMk id="26" creationId="{1DE32C4E-C68E-31DE-8A88-099A7484B9C5}"/>
          </ac:picMkLst>
        </pc:picChg>
        <pc:cxnChg chg="add mod">
          <ac:chgData name="Raonok Matabber" userId="faa8aa3866e6e900" providerId="LiveId" clId="{6486BB7A-C532-4E5B-AC38-50F953B03D15}" dt="2025-08-12T12:17:04.790" v="8157"/>
          <ac:cxnSpMkLst>
            <pc:docMk/>
            <pc:sldMk cId="3860129472" sldId="277"/>
            <ac:cxnSpMk id="14" creationId="{6915F10F-E6C7-8DD8-6BB1-0C0B69572301}"/>
          </ac:cxnSpMkLst>
        </pc:cxnChg>
      </pc:sldChg>
      <pc:sldChg chg="addSp delSp modSp add mod modTransition">
        <pc:chgData name="Raonok Matabber" userId="faa8aa3866e6e900" providerId="LiveId" clId="{6486BB7A-C532-4E5B-AC38-50F953B03D15}" dt="2025-08-12T16:09:56.556" v="9185"/>
        <pc:sldMkLst>
          <pc:docMk/>
          <pc:sldMk cId="2143361347" sldId="278"/>
        </pc:sldMkLst>
        <pc:spChg chg="add mod">
          <ac:chgData name="Raonok Matabber" userId="faa8aa3866e6e900" providerId="LiveId" clId="{6486BB7A-C532-4E5B-AC38-50F953B03D15}" dt="2025-08-12T08:55:55.362" v="5742" actId="1076"/>
          <ac:spMkLst>
            <pc:docMk/>
            <pc:sldMk cId="2143361347" sldId="278"/>
            <ac:spMk id="2" creationId="{6C44AF6D-3A9D-6F4A-4BCD-1443FB342580}"/>
          </ac:spMkLst>
        </pc:spChg>
        <pc:spChg chg="del mod">
          <ac:chgData name="Raonok Matabber" userId="faa8aa3866e6e900" providerId="LiveId" clId="{6486BB7A-C532-4E5B-AC38-50F953B03D15}" dt="2025-08-12T16:01:02.362" v="9177" actId="478"/>
          <ac:spMkLst>
            <pc:docMk/>
            <pc:sldMk cId="2143361347" sldId="278"/>
            <ac:spMk id="4" creationId="{9A10DE5A-885E-CF8A-3A2E-20A6F85E0540}"/>
          </ac:spMkLst>
        </pc:spChg>
        <pc:spChg chg="del mod">
          <ac:chgData name="Raonok Matabber" userId="faa8aa3866e6e900" providerId="LiveId" clId="{6486BB7A-C532-4E5B-AC38-50F953B03D15}" dt="2025-08-12T16:01:02.362" v="9177" actId="478"/>
          <ac:spMkLst>
            <pc:docMk/>
            <pc:sldMk cId="2143361347" sldId="278"/>
            <ac:spMk id="5" creationId="{61042C62-C781-BBEB-743A-E9D2F1A9A611}"/>
          </ac:spMkLst>
        </pc:spChg>
        <pc:spChg chg="del mod">
          <ac:chgData name="Raonok Matabber" userId="faa8aa3866e6e900" providerId="LiveId" clId="{6486BB7A-C532-4E5B-AC38-50F953B03D15}" dt="2025-08-12T16:01:02.362" v="9177" actId="478"/>
          <ac:spMkLst>
            <pc:docMk/>
            <pc:sldMk cId="2143361347" sldId="278"/>
            <ac:spMk id="6" creationId="{4273EB69-75E4-A232-A5F9-C30DE23280BA}"/>
          </ac:spMkLst>
        </pc:spChg>
        <pc:spChg chg="del">
          <ac:chgData name="Raonok Matabber" userId="faa8aa3866e6e900" providerId="LiveId" clId="{6486BB7A-C532-4E5B-AC38-50F953B03D15}" dt="2025-08-12T09:02:32.742" v="5829" actId="478"/>
          <ac:spMkLst>
            <pc:docMk/>
            <pc:sldMk cId="2143361347" sldId="278"/>
            <ac:spMk id="7" creationId="{5A9CB88E-AE60-9F64-FAD7-327A1A33EBCC}"/>
          </ac:spMkLst>
        </pc:spChg>
        <pc:spChg chg="add mod">
          <ac:chgData name="Raonok Matabber" userId="faa8aa3866e6e900" providerId="LiveId" clId="{6486BB7A-C532-4E5B-AC38-50F953B03D15}" dt="2025-08-12T16:01:20.416" v="9180"/>
          <ac:spMkLst>
            <pc:docMk/>
            <pc:sldMk cId="2143361347" sldId="278"/>
            <ac:spMk id="7" creationId="{E02688C5-4F4C-C0B3-44F9-ABEC9E4BA575}"/>
          </ac:spMkLst>
        </pc:spChg>
        <pc:spChg chg="mod">
          <ac:chgData name="Raonok Matabber" userId="faa8aa3866e6e900" providerId="LiveId" clId="{6486BB7A-C532-4E5B-AC38-50F953B03D15}" dt="2025-08-12T15:39:02.253" v="8894" actId="6549"/>
          <ac:spMkLst>
            <pc:docMk/>
            <pc:sldMk cId="2143361347" sldId="278"/>
            <ac:spMk id="8" creationId="{9A70845E-D1A2-A199-F0F8-A37169571AA0}"/>
          </ac:spMkLst>
        </pc:spChg>
        <pc:spChg chg="mod">
          <ac:chgData name="Raonok Matabber" userId="faa8aa3866e6e900" providerId="LiveId" clId="{6486BB7A-C532-4E5B-AC38-50F953B03D15}" dt="2025-08-12T08:56:03.247" v="5743"/>
          <ac:spMkLst>
            <pc:docMk/>
            <pc:sldMk cId="2143361347" sldId="278"/>
            <ac:spMk id="9" creationId="{FF2B4256-1AE6-6CE3-3489-8A4ED4D0E5D0}"/>
          </ac:spMkLst>
        </pc:spChg>
        <pc:spChg chg="del mod">
          <ac:chgData name="Raonok Matabber" userId="faa8aa3866e6e900" providerId="LiveId" clId="{6486BB7A-C532-4E5B-AC38-50F953B03D15}" dt="2025-08-12T16:00:52.306" v="9175" actId="478"/>
          <ac:spMkLst>
            <pc:docMk/>
            <pc:sldMk cId="2143361347" sldId="278"/>
            <ac:spMk id="12" creationId="{EBCBCC78-D84C-A310-C7E5-5CFE89C02C65}"/>
          </ac:spMkLst>
        </pc:spChg>
        <pc:spChg chg="add mod">
          <ac:chgData name="Raonok Matabber" userId="faa8aa3866e6e900" providerId="LiveId" clId="{6486BB7A-C532-4E5B-AC38-50F953B03D15}" dt="2025-08-12T16:01:20.416" v="9180"/>
          <ac:spMkLst>
            <pc:docMk/>
            <pc:sldMk cId="2143361347" sldId="278"/>
            <ac:spMk id="13" creationId="{776A7E0E-EFFF-CA28-46AB-79619DA3F45F}"/>
          </ac:spMkLst>
        </pc:spChg>
        <pc:spChg chg="del">
          <ac:chgData name="Raonok Matabber" userId="faa8aa3866e6e900" providerId="LiveId" clId="{6486BB7A-C532-4E5B-AC38-50F953B03D15}" dt="2025-08-12T08:55:50.537" v="5740" actId="478"/>
          <ac:spMkLst>
            <pc:docMk/>
            <pc:sldMk cId="2143361347" sldId="278"/>
            <ac:spMk id="13" creationId="{A405671E-D401-870D-1ED7-D2566F60457F}"/>
          </ac:spMkLst>
        </pc:spChg>
        <pc:spChg chg="add del mod">
          <ac:chgData name="Raonok Matabber" userId="faa8aa3866e6e900" providerId="LiveId" clId="{6486BB7A-C532-4E5B-AC38-50F953B03D15}" dt="2025-08-12T16:01:02.362" v="9177" actId="478"/>
          <ac:spMkLst>
            <pc:docMk/>
            <pc:sldMk cId="2143361347" sldId="278"/>
            <ac:spMk id="14" creationId="{D13306C2-FBCA-BD78-916C-10F7EBDD82A2}"/>
          </ac:spMkLst>
        </pc:spChg>
        <pc:spChg chg="add mod">
          <ac:chgData name="Raonok Matabber" userId="faa8aa3866e6e900" providerId="LiveId" clId="{6486BB7A-C532-4E5B-AC38-50F953B03D15}" dt="2025-08-12T16:01:20.416" v="9180"/>
          <ac:spMkLst>
            <pc:docMk/>
            <pc:sldMk cId="2143361347" sldId="278"/>
            <ac:spMk id="16" creationId="{C0B97835-4AE2-EBE6-061A-67DCB41C0343}"/>
          </ac:spMkLst>
        </pc:spChg>
        <pc:spChg chg="add mod">
          <ac:chgData name="Raonok Matabber" userId="faa8aa3866e6e900" providerId="LiveId" clId="{6486BB7A-C532-4E5B-AC38-50F953B03D15}" dt="2025-08-12T16:01:20.416" v="9180"/>
          <ac:spMkLst>
            <pc:docMk/>
            <pc:sldMk cId="2143361347" sldId="278"/>
            <ac:spMk id="17" creationId="{F58A1DEC-0255-9446-0A07-4EF549013B21}"/>
          </ac:spMkLst>
        </pc:spChg>
        <pc:spChg chg="add mod">
          <ac:chgData name="Raonok Matabber" userId="faa8aa3866e6e900" providerId="LiveId" clId="{6486BB7A-C532-4E5B-AC38-50F953B03D15}" dt="2025-08-12T16:01:20.416" v="9180"/>
          <ac:spMkLst>
            <pc:docMk/>
            <pc:sldMk cId="2143361347" sldId="278"/>
            <ac:spMk id="18" creationId="{DB76C008-BAB2-17CD-B1AF-414D7CD39F05}"/>
          </ac:spMkLst>
        </pc:spChg>
        <pc:spChg chg="add mod">
          <ac:chgData name="Raonok Matabber" userId="faa8aa3866e6e900" providerId="LiveId" clId="{6486BB7A-C532-4E5B-AC38-50F953B03D15}" dt="2025-08-12T16:01:20.416" v="9180"/>
          <ac:spMkLst>
            <pc:docMk/>
            <pc:sldMk cId="2143361347" sldId="278"/>
            <ac:spMk id="21" creationId="{D884D00C-83E3-DCDD-710B-5CBC937C7BC6}"/>
          </ac:spMkLst>
        </pc:spChg>
        <pc:spChg chg="add mod">
          <ac:chgData name="Raonok Matabber" userId="faa8aa3866e6e900" providerId="LiveId" clId="{6486BB7A-C532-4E5B-AC38-50F953B03D15}" dt="2025-08-12T16:01:20.416" v="9180"/>
          <ac:spMkLst>
            <pc:docMk/>
            <pc:sldMk cId="2143361347" sldId="278"/>
            <ac:spMk id="22" creationId="{9F9B5E2D-3B6A-BC68-429D-61A991DF6DCD}"/>
          </ac:spMkLst>
        </pc:spChg>
        <pc:spChg chg="add mod">
          <ac:chgData name="Raonok Matabber" userId="faa8aa3866e6e900" providerId="LiveId" clId="{6486BB7A-C532-4E5B-AC38-50F953B03D15}" dt="2025-08-12T16:01:20.416" v="9180"/>
          <ac:spMkLst>
            <pc:docMk/>
            <pc:sldMk cId="2143361347" sldId="278"/>
            <ac:spMk id="23" creationId="{5B563D7E-D1FA-8EF9-1C12-57833B5BF2ED}"/>
          </ac:spMkLst>
        </pc:spChg>
        <pc:spChg chg="add mod">
          <ac:chgData name="Raonok Matabber" userId="faa8aa3866e6e900" providerId="LiveId" clId="{6486BB7A-C532-4E5B-AC38-50F953B03D15}" dt="2025-08-12T16:01:20.416" v="9180"/>
          <ac:spMkLst>
            <pc:docMk/>
            <pc:sldMk cId="2143361347" sldId="278"/>
            <ac:spMk id="24" creationId="{D39FA0FA-04A9-9E3A-1B79-6FDC04D4E14C}"/>
          </ac:spMkLst>
        </pc:spChg>
        <pc:spChg chg="add mod">
          <ac:chgData name="Raonok Matabber" userId="faa8aa3866e6e900" providerId="LiveId" clId="{6486BB7A-C532-4E5B-AC38-50F953B03D15}" dt="2025-08-12T16:01:20.416" v="9180"/>
          <ac:spMkLst>
            <pc:docMk/>
            <pc:sldMk cId="2143361347" sldId="278"/>
            <ac:spMk id="25" creationId="{031BA486-5F77-A842-17F6-C42E443B0842}"/>
          </ac:spMkLst>
        </pc:spChg>
        <pc:spChg chg="del mod">
          <ac:chgData name="Raonok Matabber" userId="faa8aa3866e6e900" providerId="LiveId" clId="{6486BB7A-C532-4E5B-AC38-50F953B03D15}" dt="2025-08-12T15:50:30.553" v="9140" actId="478"/>
          <ac:spMkLst>
            <pc:docMk/>
            <pc:sldMk cId="2143361347" sldId="278"/>
            <ac:spMk id="30" creationId="{1A4357DE-40D2-B455-DD4A-A7E649414B1B}"/>
          </ac:spMkLst>
        </pc:spChg>
        <pc:spChg chg="del mod">
          <ac:chgData name="Raonok Matabber" userId="faa8aa3866e6e900" providerId="LiveId" clId="{6486BB7A-C532-4E5B-AC38-50F953B03D15}" dt="2025-08-12T15:50:29.221" v="9137" actId="478"/>
          <ac:spMkLst>
            <pc:docMk/>
            <pc:sldMk cId="2143361347" sldId="278"/>
            <ac:spMk id="31" creationId="{513FA27C-C138-59BF-4F8B-17E2310B9E4D}"/>
          </ac:spMkLst>
        </pc:spChg>
        <pc:spChg chg="del mod">
          <ac:chgData name="Raonok Matabber" userId="faa8aa3866e6e900" providerId="LiveId" clId="{6486BB7A-C532-4E5B-AC38-50F953B03D15}" dt="2025-08-12T16:01:05.004" v="9179" actId="478"/>
          <ac:spMkLst>
            <pc:docMk/>
            <pc:sldMk cId="2143361347" sldId="278"/>
            <ac:spMk id="32" creationId="{3B773BFA-6E39-9ED1-747A-117F4EA132F2}"/>
          </ac:spMkLst>
        </pc:spChg>
        <pc:spChg chg="del mod">
          <ac:chgData name="Raonok Matabber" userId="faa8aa3866e6e900" providerId="LiveId" clId="{6486BB7A-C532-4E5B-AC38-50F953B03D15}" dt="2025-08-12T16:01:02.362" v="9177" actId="478"/>
          <ac:spMkLst>
            <pc:docMk/>
            <pc:sldMk cId="2143361347" sldId="278"/>
            <ac:spMk id="34" creationId="{D4AEAFF8-5F1D-633F-D249-528141E45837}"/>
          </ac:spMkLst>
        </pc:spChg>
        <pc:spChg chg="del mod">
          <ac:chgData name="Raonok Matabber" userId="faa8aa3866e6e900" providerId="LiveId" clId="{6486BB7A-C532-4E5B-AC38-50F953B03D15}" dt="2025-08-12T16:01:02.362" v="9177" actId="478"/>
          <ac:spMkLst>
            <pc:docMk/>
            <pc:sldMk cId="2143361347" sldId="278"/>
            <ac:spMk id="39" creationId="{5CA40F92-876A-B448-CE6E-9432EC9247C6}"/>
          </ac:spMkLst>
        </pc:spChg>
        <pc:spChg chg="del mod">
          <ac:chgData name="Raonok Matabber" userId="faa8aa3866e6e900" providerId="LiveId" clId="{6486BB7A-C532-4E5B-AC38-50F953B03D15}" dt="2025-08-12T16:01:02.362" v="9177" actId="478"/>
          <ac:spMkLst>
            <pc:docMk/>
            <pc:sldMk cId="2143361347" sldId="278"/>
            <ac:spMk id="40" creationId="{C0310FA4-2650-DA5B-61D4-48C9C732D001}"/>
          </ac:spMkLst>
        </pc:spChg>
        <pc:spChg chg="del mod">
          <ac:chgData name="Raonok Matabber" userId="faa8aa3866e6e900" providerId="LiveId" clId="{6486BB7A-C532-4E5B-AC38-50F953B03D15}" dt="2025-08-12T16:01:05.004" v="9179" actId="478"/>
          <ac:spMkLst>
            <pc:docMk/>
            <pc:sldMk cId="2143361347" sldId="278"/>
            <ac:spMk id="41" creationId="{34CD7F26-41E8-12F3-19BE-C7D3BFE60E45}"/>
          </ac:spMkLst>
        </pc:spChg>
        <pc:spChg chg="del mod">
          <ac:chgData name="Raonok Matabber" userId="faa8aa3866e6e900" providerId="LiveId" clId="{6486BB7A-C532-4E5B-AC38-50F953B03D15}" dt="2025-08-12T16:01:05.004" v="9179" actId="478"/>
          <ac:spMkLst>
            <pc:docMk/>
            <pc:sldMk cId="2143361347" sldId="278"/>
            <ac:spMk id="42" creationId="{8283A531-FEFE-46CE-5052-E47B5200B888}"/>
          </ac:spMkLst>
        </pc:spChg>
        <pc:spChg chg="del mod">
          <ac:chgData name="Raonok Matabber" userId="faa8aa3866e6e900" providerId="LiveId" clId="{6486BB7A-C532-4E5B-AC38-50F953B03D15}" dt="2025-08-12T16:01:02.362" v="9177" actId="478"/>
          <ac:spMkLst>
            <pc:docMk/>
            <pc:sldMk cId="2143361347" sldId="278"/>
            <ac:spMk id="43" creationId="{66559398-4C19-5A27-D060-527C4EEB2A98}"/>
          </ac:spMkLst>
        </pc:spChg>
        <pc:picChg chg="del">
          <ac:chgData name="Raonok Matabber" userId="faa8aa3866e6e900" providerId="LiveId" clId="{6486BB7A-C532-4E5B-AC38-50F953B03D15}" dt="2025-08-12T15:50:29.596" v="9138" actId="478"/>
          <ac:picMkLst>
            <pc:docMk/>
            <pc:sldMk cId="2143361347" sldId="278"/>
            <ac:picMk id="24" creationId="{4FBC9670-B912-EB9D-3CF4-AA3A0219355A}"/>
          </ac:picMkLst>
        </pc:picChg>
        <pc:picChg chg="del">
          <ac:chgData name="Raonok Matabber" userId="faa8aa3866e6e900" providerId="LiveId" clId="{6486BB7A-C532-4E5B-AC38-50F953B03D15}" dt="2025-08-12T15:50:30.897" v="9141" actId="478"/>
          <ac:picMkLst>
            <pc:docMk/>
            <pc:sldMk cId="2143361347" sldId="278"/>
            <ac:picMk id="26" creationId="{153FFB21-E6E5-94C4-7CD8-7092BD0BF851}"/>
          </ac:picMkLst>
        </pc:picChg>
        <pc:picChg chg="add mod">
          <ac:chgData name="Raonok Matabber" userId="faa8aa3866e6e900" providerId="LiveId" clId="{6486BB7A-C532-4E5B-AC38-50F953B03D15}" dt="2025-08-12T16:09:56.556" v="9185"/>
          <ac:picMkLst>
            <pc:docMk/>
            <pc:sldMk cId="2143361347" sldId="278"/>
            <ac:picMk id="27" creationId="{CE4E9A8C-D276-DE07-E4D8-DEC6AB47AB46}"/>
          </ac:picMkLst>
        </pc:picChg>
        <pc:picChg chg="add mod">
          <ac:chgData name="Raonok Matabber" userId="faa8aa3866e6e900" providerId="LiveId" clId="{6486BB7A-C532-4E5B-AC38-50F953B03D15}" dt="2025-08-12T16:09:56.556" v="9185"/>
          <ac:picMkLst>
            <pc:docMk/>
            <pc:sldMk cId="2143361347" sldId="278"/>
            <ac:picMk id="28" creationId="{C28E707B-4EBA-6228-9B91-F5931972B280}"/>
          </ac:picMkLst>
        </pc:picChg>
        <pc:picChg chg="add mod">
          <ac:chgData name="Raonok Matabber" userId="faa8aa3866e6e900" providerId="LiveId" clId="{6486BB7A-C532-4E5B-AC38-50F953B03D15}" dt="2025-08-12T16:09:56.556" v="9185"/>
          <ac:picMkLst>
            <pc:docMk/>
            <pc:sldMk cId="2143361347" sldId="278"/>
            <ac:picMk id="29" creationId="{50D9EE3E-2DB6-AF1C-8947-6B454D701B46}"/>
          </ac:picMkLst>
        </pc:picChg>
        <pc:cxnChg chg="add del mod">
          <ac:chgData name="Raonok Matabber" userId="faa8aa3866e6e900" providerId="LiveId" clId="{6486BB7A-C532-4E5B-AC38-50F953B03D15}" dt="2025-08-12T16:00:52.306" v="9175" actId="478"/>
          <ac:cxnSpMkLst>
            <pc:docMk/>
            <pc:sldMk cId="2143361347" sldId="278"/>
            <ac:cxnSpMk id="15" creationId="{38602E6E-26F3-F8F3-0CA9-E9B4B6030614}"/>
          </ac:cxnSpMkLst>
        </pc:cxnChg>
      </pc:sldChg>
      <pc:sldChg chg="addSp delSp modSp add del mod modTransition">
        <pc:chgData name="Raonok Matabber" userId="faa8aa3866e6e900" providerId="LiveId" clId="{6486BB7A-C532-4E5B-AC38-50F953B03D15}" dt="2025-08-12T17:40:56.089" v="9216" actId="47"/>
        <pc:sldMkLst>
          <pc:docMk/>
          <pc:sldMk cId="370170079" sldId="279"/>
        </pc:sldMkLst>
        <pc:spChg chg="del mod">
          <ac:chgData name="Raonok Matabber" userId="faa8aa3866e6e900" providerId="LiveId" clId="{6486BB7A-C532-4E5B-AC38-50F953B03D15}" dt="2025-08-12T08:56:22.684" v="5757" actId="478"/>
          <ac:spMkLst>
            <pc:docMk/>
            <pc:sldMk cId="370170079" sldId="279"/>
            <ac:spMk id="2" creationId="{985BA028-16E1-EC4C-A5D0-0D288F1D2A76}"/>
          </ac:spMkLst>
        </pc:spChg>
        <pc:spChg chg="del">
          <ac:chgData name="Raonok Matabber" userId="faa8aa3866e6e900" providerId="LiveId" clId="{6486BB7A-C532-4E5B-AC38-50F953B03D15}" dt="2025-08-12T09:03:03.858" v="5835" actId="478"/>
          <ac:spMkLst>
            <pc:docMk/>
            <pc:sldMk cId="370170079" sldId="279"/>
            <ac:spMk id="7" creationId="{BD12866F-415E-1E39-62CC-D2144CEA1BB6}"/>
          </ac:spMkLst>
        </pc:spChg>
        <pc:spChg chg="mod">
          <ac:chgData name="Raonok Matabber" userId="faa8aa3866e6e900" providerId="LiveId" clId="{6486BB7A-C532-4E5B-AC38-50F953B03D15}" dt="2025-08-12T08:56:45.226" v="5767" actId="20577"/>
          <ac:spMkLst>
            <pc:docMk/>
            <pc:sldMk cId="370170079" sldId="279"/>
            <ac:spMk id="8" creationId="{8334421C-23BB-D83B-A09A-E1A3A3F0504F}"/>
          </ac:spMkLst>
        </pc:spChg>
        <pc:spChg chg="mod">
          <ac:chgData name="Raonok Matabber" userId="faa8aa3866e6e900" providerId="LiveId" clId="{6486BB7A-C532-4E5B-AC38-50F953B03D15}" dt="2025-08-12T08:56:34.938" v="5760"/>
          <ac:spMkLst>
            <pc:docMk/>
            <pc:sldMk cId="370170079" sldId="279"/>
            <ac:spMk id="9" creationId="{250A8D4E-6E62-CBAF-0BA9-99E27F4A9EAF}"/>
          </ac:spMkLst>
        </pc:spChg>
        <pc:spChg chg="add del mod">
          <ac:chgData name="Raonok Matabber" userId="faa8aa3866e6e900" providerId="LiveId" clId="{6486BB7A-C532-4E5B-AC38-50F953B03D15}" dt="2025-08-12T17:40:54.552" v="9215" actId="478"/>
          <ac:spMkLst>
            <pc:docMk/>
            <pc:sldMk cId="370170079" sldId="279"/>
            <ac:spMk id="13" creationId="{CBBDE8B4-3D78-B00D-8A08-255BEEABD058}"/>
          </ac:spMkLst>
        </pc:spChg>
        <pc:spChg chg="add mod">
          <ac:chgData name="Raonok Matabber" userId="faa8aa3866e6e900" providerId="LiveId" clId="{6486BB7A-C532-4E5B-AC38-50F953B03D15}" dt="2025-08-12T09:03:33.119" v="5853"/>
          <ac:spMkLst>
            <pc:docMk/>
            <pc:sldMk cId="370170079" sldId="279"/>
            <ac:spMk id="14" creationId="{3DC077C6-C833-C267-4EDF-D69E1B85432B}"/>
          </ac:spMkLst>
        </pc:spChg>
        <pc:spChg chg="add mod">
          <ac:chgData name="Raonok Matabber" userId="faa8aa3866e6e900" providerId="LiveId" clId="{6486BB7A-C532-4E5B-AC38-50F953B03D15}" dt="2025-08-12T09:03:33.119" v="5853"/>
          <ac:spMkLst>
            <pc:docMk/>
            <pc:sldMk cId="370170079" sldId="279"/>
            <ac:spMk id="15" creationId="{9B6BE535-23F2-6BE8-434F-EF2883F4EF0D}"/>
          </ac:spMkLst>
        </pc:spChg>
        <pc:spChg chg="add mod">
          <ac:chgData name="Raonok Matabber" userId="faa8aa3866e6e900" providerId="LiveId" clId="{6486BB7A-C532-4E5B-AC38-50F953B03D15}" dt="2025-08-12T09:03:33.119" v="5853"/>
          <ac:spMkLst>
            <pc:docMk/>
            <pc:sldMk cId="370170079" sldId="279"/>
            <ac:spMk id="16" creationId="{5A733446-D9B1-71F9-797B-75464073293F}"/>
          </ac:spMkLst>
        </pc:spChg>
        <pc:spChg chg="add mod">
          <ac:chgData name="Raonok Matabber" userId="faa8aa3866e6e900" providerId="LiveId" clId="{6486BB7A-C532-4E5B-AC38-50F953B03D15}" dt="2025-08-12T09:03:33.119" v="5853"/>
          <ac:spMkLst>
            <pc:docMk/>
            <pc:sldMk cId="370170079" sldId="279"/>
            <ac:spMk id="17" creationId="{8AB9CCDB-020E-72EF-398B-3FDE3DA738B3}"/>
          </ac:spMkLst>
        </pc:spChg>
        <pc:spChg chg="del">
          <ac:chgData name="Raonok Matabber" userId="faa8aa3866e6e900" providerId="LiveId" clId="{6486BB7A-C532-4E5B-AC38-50F953B03D15}" dt="2025-08-12T15:50:24.190" v="9131" actId="478"/>
          <ac:spMkLst>
            <pc:docMk/>
            <pc:sldMk cId="370170079" sldId="279"/>
            <ac:spMk id="30" creationId="{BDC81EC4-7369-681C-B00E-546A6C062339}"/>
          </ac:spMkLst>
        </pc:spChg>
        <pc:spChg chg="del mod">
          <ac:chgData name="Raonok Matabber" userId="faa8aa3866e6e900" providerId="LiveId" clId="{6486BB7A-C532-4E5B-AC38-50F953B03D15}" dt="2025-08-12T15:50:25.533" v="9133" actId="478"/>
          <ac:spMkLst>
            <pc:docMk/>
            <pc:sldMk cId="370170079" sldId="279"/>
            <ac:spMk id="31" creationId="{CD58E5E9-40A2-7954-E8BD-68D7C7C51112}"/>
          </ac:spMkLst>
        </pc:spChg>
        <pc:spChg chg="del">
          <ac:chgData name="Raonok Matabber" userId="faa8aa3866e6e900" providerId="LiveId" clId="{6486BB7A-C532-4E5B-AC38-50F953B03D15}" dt="2025-08-12T09:03:02.015" v="5833" actId="478"/>
          <ac:spMkLst>
            <pc:docMk/>
            <pc:sldMk cId="370170079" sldId="279"/>
            <ac:spMk id="34" creationId="{63FE7E36-7A19-205E-497D-A50C38F698FB}"/>
          </ac:spMkLst>
        </pc:spChg>
        <pc:spChg chg="del">
          <ac:chgData name="Raonok Matabber" userId="faa8aa3866e6e900" providerId="LiveId" clId="{6486BB7A-C532-4E5B-AC38-50F953B03D15}" dt="2025-08-12T09:03:01.155" v="5832" actId="478"/>
          <ac:spMkLst>
            <pc:docMk/>
            <pc:sldMk cId="370170079" sldId="279"/>
            <ac:spMk id="39" creationId="{DC5158BD-AC65-7505-7B61-930B3925A888}"/>
          </ac:spMkLst>
        </pc:spChg>
        <pc:spChg chg="del">
          <ac:chgData name="Raonok Matabber" userId="faa8aa3866e6e900" providerId="LiveId" clId="{6486BB7A-C532-4E5B-AC38-50F953B03D15}" dt="2025-08-12T09:03:03.061" v="5834" actId="478"/>
          <ac:spMkLst>
            <pc:docMk/>
            <pc:sldMk cId="370170079" sldId="279"/>
            <ac:spMk id="40" creationId="{3B1A31BD-94D3-F180-9EF2-98EAC3B8CE5D}"/>
          </ac:spMkLst>
        </pc:spChg>
        <pc:picChg chg="add mod">
          <ac:chgData name="Raonok Matabber" userId="faa8aa3866e6e900" providerId="LiveId" clId="{6486BB7A-C532-4E5B-AC38-50F953B03D15}" dt="2025-08-12T16:09:57.275" v="9186"/>
          <ac:picMkLst>
            <pc:docMk/>
            <pc:sldMk cId="370170079" sldId="279"/>
            <ac:picMk id="2" creationId="{16E4355B-5268-B57E-410F-C36926752976}"/>
          </ac:picMkLst>
        </pc:picChg>
        <pc:picChg chg="add mod">
          <ac:chgData name="Raonok Matabber" userId="faa8aa3866e6e900" providerId="LiveId" clId="{6486BB7A-C532-4E5B-AC38-50F953B03D15}" dt="2025-08-12T16:09:57.275" v="9186"/>
          <ac:picMkLst>
            <pc:docMk/>
            <pc:sldMk cId="370170079" sldId="279"/>
            <ac:picMk id="7" creationId="{C53B3E7C-25AB-01C1-BDA3-186D4D6A434D}"/>
          </ac:picMkLst>
        </pc:picChg>
        <pc:picChg chg="add mod">
          <ac:chgData name="Raonok Matabber" userId="faa8aa3866e6e900" providerId="LiveId" clId="{6486BB7A-C532-4E5B-AC38-50F953B03D15}" dt="2025-08-12T16:09:57.275" v="9186"/>
          <ac:picMkLst>
            <pc:docMk/>
            <pc:sldMk cId="370170079" sldId="279"/>
            <ac:picMk id="19" creationId="{EFDFABB6-613C-4AAE-2821-E1DAAA78ECC7}"/>
          </ac:picMkLst>
        </pc:picChg>
        <pc:picChg chg="del">
          <ac:chgData name="Raonok Matabber" userId="faa8aa3866e6e900" providerId="LiveId" clId="{6486BB7A-C532-4E5B-AC38-50F953B03D15}" dt="2025-08-12T15:50:26.291" v="9134" actId="478"/>
          <ac:picMkLst>
            <pc:docMk/>
            <pc:sldMk cId="370170079" sldId="279"/>
            <ac:picMk id="24" creationId="{1075FFF5-3CB0-9DAB-4C91-8EA8675C7191}"/>
          </ac:picMkLst>
        </pc:picChg>
        <pc:picChg chg="del">
          <ac:chgData name="Raonok Matabber" userId="faa8aa3866e6e900" providerId="LiveId" clId="{6486BB7A-C532-4E5B-AC38-50F953B03D15}" dt="2025-08-12T15:50:26.935" v="9135" actId="478"/>
          <ac:picMkLst>
            <pc:docMk/>
            <pc:sldMk cId="370170079" sldId="279"/>
            <ac:picMk id="26" creationId="{26AC61A0-81FB-C527-5922-8202B83B5DB6}"/>
          </ac:picMkLst>
        </pc:picChg>
        <pc:cxnChg chg="add mod">
          <ac:chgData name="Raonok Matabber" userId="faa8aa3866e6e900" providerId="LiveId" clId="{6486BB7A-C532-4E5B-AC38-50F953B03D15}" dt="2025-08-12T12:17:11.227" v="8160"/>
          <ac:cxnSpMkLst>
            <pc:docMk/>
            <pc:sldMk cId="370170079" sldId="279"/>
            <ac:cxnSpMk id="18" creationId="{C4066FEA-7C1D-12B9-0DDC-6F063AE9180A}"/>
          </ac:cxnSpMkLst>
        </pc:cxnChg>
      </pc:sldChg>
      <pc:sldChg chg="addSp delSp modSp add mod modTransition">
        <pc:chgData name="Raonok Matabber" userId="faa8aa3866e6e900" providerId="LiveId" clId="{6486BB7A-C532-4E5B-AC38-50F953B03D15}" dt="2025-08-12T17:40:58.216" v="9217"/>
        <pc:sldMkLst>
          <pc:docMk/>
          <pc:sldMk cId="456559401" sldId="280"/>
        </pc:sldMkLst>
        <pc:spChg chg="add del mod">
          <ac:chgData name="Raonok Matabber" userId="faa8aa3866e6e900" providerId="LiveId" clId="{6486BB7A-C532-4E5B-AC38-50F953B03D15}" dt="2025-08-12T09:08:51.699" v="5935" actId="478"/>
          <ac:spMkLst>
            <pc:docMk/>
            <pc:sldMk cId="456559401" sldId="280"/>
            <ac:spMk id="2" creationId="{2B2F4F73-C69A-8B53-04FE-1D3234149F3D}"/>
          </ac:spMkLst>
        </pc:spChg>
        <pc:spChg chg="del">
          <ac:chgData name="Raonok Matabber" userId="faa8aa3866e6e900" providerId="LiveId" clId="{6486BB7A-C532-4E5B-AC38-50F953B03D15}" dt="2025-08-12T09:03:08.268" v="5839" actId="478"/>
          <ac:spMkLst>
            <pc:docMk/>
            <pc:sldMk cId="456559401" sldId="280"/>
            <ac:spMk id="7" creationId="{62CC4FC3-34D2-A8A2-84C8-E02C7A4141F1}"/>
          </ac:spMkLst>
        </pc:spChg>
        <pc:spChg chg="mod">
          <ac:chgData name="Raonok Matabber" userId="faa8aa3866e6e900" providerId="LiveId" clId="{6486BB7A-C532-4E5B-AC38-50F953B03D15}" dt="2025-08-12T08:59:04.353" v="5778" actId="20577"/>
          <ac:spMkLst>
            <pc:docMk/>
            <pc:sldMk cId="456559401" sldId="280"/>
            <ac:spMk id="8" creationId="{A69CE488-FB67-5972-D8C1-591F4CE701B4}"/>
          </ac:spMkLst>
        </pc:spChg>
        <pc:spChg chg="del">
          <ac:chgData name="Raonok Matabber" userId="faa8aa3866e6e900" providerId="LiveId" clId="{6486BB7A-C532-4E5B-AC38-50F953B03D15}" dt="2025-08-12T08:56:52.577" v="5769" actId="478"/>
          <ac:spMkLst>
            <pc:docMk/>
            <pc:sldMk cId="456559401" sldId="280"/>
            <ac:spMk id="13" creationId="{C2BF5D07-4A94-51A5-0F8A-FB145824D9F2}"/>
          </ac:spMkLst>
        </pc:spChg>
        <pc:spChg chg="add mod">
          <ac:chgData name="Raonok Matabber" userId="faa8aa3866e6e900" providerId="LiveId" clId="{6486BB7A-C532-4E5B-AC38-50F953B03D15}" dt="2025-08-12T09:03:34.735" v="5854"/>
          <ac:spMkLst>
            <pc:docMk/>
            <pc:sldMk cId="456559401" sldId="280"/>
            <ac:spMk id="14" creationId="{4D373BE4-94A7-FB7E-2FFA-D76826A7C162}"/>
          </ac:spMkLst>
        </pc:spChg>
        <pc:spChg chg="add mod">
          <ac:chgData name="Raonok Matabber" userId="faa8aa3866e6e900" providerId="LiveId" clId="{6486BB7A-C532-4E5B-AC38-50F953B03D15}" dt="2025-08-12T09:03:34.735" v="5854"/>
          <ac:spMkLst>
            <pc:docMk/>
            <pc:sldMk cId="456559401" sldId="280"/>
            <ac:spMk id="15" creationId="{49D1EF09-192E-2D9B-3147-D0E9B7CE0635}"/>
          </ac:spMkLst>
        </pc:spChg>
        <pc:spChg chg="add mod">
          <ac:chgData name="Raonok Matabber" userId="faa8aa3866e6e900" providerId="LiveId" clId="{6486BB7A-C532-4E5B-AC38-50F953B03D15}" dt="2025-08-12T09:03:34.735" v="5854"/>
          <ac:spMkLst>
            <pc:docMk/>
            <pc:sldMk cId="456559401" sldId="280"/>
            <ac:spMk id="16" creationId="{A7D16948-A33A-105D-6C14-EFA7176706E9}"/>
          </ac:spMkLst>
        </pc:spChg>
        <pc:spChg chg="add mod">
          <ac:chgData name="Raonok Matabber" userId="faa8aa3866e6e900" providerId="LiveId" clId="{6486BB7A-C532-4E5B-AC38-50F953B03D15}" dt="2025-08-12T09:03:34.735" v="5854"/>
          <ac:spMkLst>
            <pc:docMk/>
            <pc:sldMk cId="456559401" sldId="280"/>
            <ac:spMk id="17" creationId="{6C3A0CB2-BA8B-AA3C-2E94-78769FD3DAB0}"/>
          </ac:spMkLst>
        </pc:spChg>
        <pc:spChg chg="add mod">
          <ac:chgData name="Raonok Matabber" userId="faa8aa3866e6e900" providerId="LiveId" clId="{6486BB7A-C532-4E5B-AC38-50F953B03D15}" dt="2025-08-12T09:04:36.477" v="5859" actId="1076"/>
          <ac:spMkLst>
            <pc:docMk/>
            <pc:sldMk cId="456559401" sldId="280"/>
            <ac:spMk id="18" creationId="{0E4B4B39-B838-3E3C-2773-450E19FA7F80}"/>
          </ac:spMkLst>
        </pc:spChg>
        <pc:spChg chg="add mod">
          <ac:chgData name="Raonok Matabber" userId="faa8aa3866e6e900" providerId="LiveId" clId="{6486BB7A-C532-4E5B-AC38-50F953B03D15}" dt="2025-08-12T17:40:58.216" v="9217"/>
          <ac:spMkLst>
            <pc:docMk/>
            <pc:sldMk cId="456559401" sldId="280"/>
            <ac:spMk id="20" creationId="{C27764FC-6C23-1557-7887-A6EC08AAFBC2}"/>
          </ac:spMkLst>
        </pc:spChg>
        <pc:spChg chg="del">
          <ac:chgData name="Raonok Matabber" userId="faa8aa3866e6e900" providerId="LiveId" clId="{6486BB7A-C532-4E5B-AC38-50F953B03D15}" dt="2025-08-12T15:50:21.330" v="9129" actId="478"/>
          <ac:spMkLst>
            <pc:docMk/>
            <pc:sldMk cId="456559401" sldId="280"/>
            <ac:spMk id="30" creationId="{9B344729-941C-B098-25D0-80234371E56F}"/>
          </ac:spMkLst>
        </pc:spChg>
        <pc:spChg chg="del">
          <ac:chgData name="Raonok Matabber" userId="faa8aa3866e6e900" providerId="LiveId" clId="{6486BB7A-C532-4E5B-AC38-50F953B03D15}" dt="2025-08-12T15:50:20.737" v="9128" actId="478"/>
          <ac:spMkLst>
            <pc:docMk/>
            <pc:sldMk cId="456559401" sldId="280"/>
            <ac:spMk id="31" creationId="{40C5D4A0-88E6-194D-0E66-CCB200FAE65A}"/>
          </ac:spMkLst>
        </pc:spChg>
        <pc:spChg chg="del">
          <ac:chgData name="Raonok Matabber" userId="faa8aa3866e6e900" providerId="LiveId" clId="{6486BB7A-C532-4E5B-AC38-50F953B03D15}" dt="2025-08-12T09:03:06.925" v="5837" actId="478"/>
          <ac:spMkLst>
            <pc:docMk/>
            <pc:sldMk cId="456559401" sldId="280"/>
            <ac:spMk id="34" creationId="{1C8950A6-7A4A-3337-1CDD-3D7188B7ED16}"/>
          </ac:spMkLst>
        </pc:spChg>
        <pc:spChg chg="del">
          <ac:chgData name="Raonok Matabber" userId="faa8aa3866e6e900" providerId="LiveId" clId="{6486BB7A-C532-4E5B-AC38-50F953B03D15}" dt="2025-08-12T09:03:06.264" v="5836" actId="478"/>
          <ac:spMkLst>
            <pc:docMk/>
            <pc:sldMk cId="456559401" sldId="280"/>
            <ac:spMk id="39" creationId="{B48EC32C-A542-B00E-4DBC-8C9CFD0E925B}"/>
          </ac:spMkLst>
        </pc:spChg>
        <pc:spChg chg="del">
          <ac:chgData name="Raonok Matabber" userId="faa8aa3866e6e900" providerId="LiveId" clId="{6486BB7A-C532-4E5B-AC38-50F953B03D15}" dt="2025-08-12T09:03:07.597" v="5838" actId="478"/>
          <ac:spMkLst>
            <pc:docMk/>
            <pc:sldMk cId="456559401" sldId="280"/>
            <ac:spMk id="40" creationId="{3131A563-D776-CBA3-7EC6-1A59ECADC67B}"/>
          </ac:spMkLst>
        </pc:spChg>
        <pc:picChg chg="add mod">
          <ac:chgData name="Raonok Matabber" userId="faa8aa3866e6e900" providerId="LiveId" clId="{6486BB7A-C532-4E5B-AC38-50F953B03D15}" dt="2025-08-12T16:09:58.881" v="9187"/>
          <ac:picMkLst>
            <pc:docMk/>
            <pc:sldMk cId="456559401" sldId="280"/>
            <ac:picMk id="2" creationId="{C0B7BDC0-A175-5DC3-145A-6EADEB11078B}"/>
          </ac:picMkLst>
        </pc:picChg>
        <pc:picChg chg="add mod">
          <ac:chgData name="Raonok Matabber" userId="faa8aa3866e6e900" providerId="LiveId" clId="{6486BB7A-C532-4E5B-AC38-50F953B03D15}" dt="2025-08-12T16:09:58.881" v="9187"/>
          <ac:picMkLst>
            <pc:docMk/>
            <pc:sldMk cId="456559401" sldId="280"/>
            <ac:picMk id="7" creationId="{AB5A852D-4D18-3D33-C94C-62C22C83F133}"/>
          </ac:picMkLst>
        </pc:picChg>
        <pc:picChg chg="add mod">
          <ac:chgData name="Raonok Matabber" userId="faa8aa3866e6e900" providerId="LiveId" clId="{6486BB7A-C532-4E5B-AC38-50F953B03D15}" dt="2025-08-12T16:09:58.881" v="9187"/>
          <ac:picMkLst>
            <pc:docMk/>
            <pc:sldMk cId="456559401" sldId="280"/>
            <ac:picMk id="13" creationId="{9B5FA629-02C7-232E-9E5D-B170EFD4A383}"/>
          </ac:picMkLst>
        </pc:picChg>
        <pc:picChg chg="del">
          <ac:chgData name="Raonok Matabber" userId="faa8aa3866e6e900" providerId="LiveId" clId="{6486BB7A-C532-4E5B-AC38-50F953B03D15}" dt="2025-08-12T15:50:20.159" v="9127" actId="478"/>
          <ac:picMkLst>
            <pc:docMk/>
            <pc:sldMk cId="456559401" sldId="280"/>
            <ac:picMk id="24" creationId="{7462E3F5-7390-8C59-1060-93015F10B21C}"/>
          </ac:picMkLst>
        </pc:picChg>
        <pc:picChg chg="del">
          <ac:chgData name="Raonok Matabber" userId="faa8aa3866e6e900" providerId="LiveId" clId="{6486BB7A-C532-4E5B-AC38-50F953B03D15}" dt="2025-08-12T15:50:21.877" v="9130" actId="478"/>
          <ac:picMkLst>
            <pc:docMk/>
            <pc:sldMk cId="456559401" sldId="280"/>
            <ac:picMk id="26" creationId="{AAFE9FE4-7B9A-502E-D89B-5C36FCFD311C}"/>
          </ac:picMkLst>
        </pc:picChg>
        <pc:cxnChg chg="add mod">
          <ac:chgData name="Raonok Matabber" userId="faa8aa3866e6e900" providerId="LiveId" clId="{6486BB7A-C532-4E5B-AC38-50F953B03D15}" dt="2025-08-12T12:17:12.350" v="8161"/>
          <ac:cxnSpMkLst>
            <pc:docMk/>
            <pc:sldMk cId="456559401" sldId="280"/>
            <ac:cxnSpMk id="19" creationId="{832F4C02-2C86-422A-F9D2-EF8F04E9DED7}"/>
          </ac:cxnSpMkLst>
        </pc:cxnChg>
      </pc:sldChg>
      <pc:sldChg chg="addSp delSp modSp add mod modTransition">
        <pc:chgData name="Raonok Matabber" userId="faa8aa3866e6e900" providerId="LiveId" clId="{6486BB7A-C532-4E5B-AC38-50F953B03D15}" dt="2025-08-12T16:09:59.522" v="9188"/>
        <pc:sldMkLst>
          <pc:docMk/>
          <pc:sldMk cId="2270397929" sldId="281"/>
        </pc:sldMkLst>
        <pc:spChg chg="del">
          <ac:chgData name="Raonok Matabber" userId="faa8aa3866e6e900" providerId="LiveId" clId="{6486BB7A-C532-4E5B-AC38-50F953B03D15}" dt="2025-08-12T08:59:25.801" v="5780" actId="478"/>
          <ac:spMkLst>
            <pc:docMk/>
            <pc:sldMk cId="2270397929" sldId="281"/>
            <ac:spMk id="2" creationId="{EA5E8C62-EEF9-A798-CB12-00F8258376DE}"/>
          </ac:spMkLst>
        </pc:spChg>
        <pc:spChg chg="del">
          <ac:chgData name="Raonok Matabber" userId="faa8aa3866e6e900" providerId="LiveId" clId="{6486BB7A-C532-4E5B-AC38-50F953B03D15}" dt="2025-08-12T09:03:12.832" v="5842" actId="478"/>
          <ac:spMkLst>
            <pc:docMk/>
            <pc:sldMk cId="2270397929" sldId="281"/>
            <ac:spMk id="7" creationId="{DFF42C8D-5BC8-1181-6FAD-701A86117AB4}"/>
          </ac:spMkLst>
        </pc:spChg>
        <pc:spChg chg="mod">
          <ac:chgData name="Raonok Matabber" userId="faa8aa3866e6e900" providerId="LiveId" clId="{6486BB7A-C532-4E5B-AC38-50F953B03D15}" dt="2025-08-12T09:00:08.505" v="5793" actId="6549"/>
          <ac:spMkLst>
            <pc:docMk/>
            <pc:sldMk cId="2270397929" sldId="281"/>
            <ac:spMk id="8" creationId="{35D2DA5A-525F-A9F5-AEF3-ED0755C8A7EB}"/>
          </ac:spMkLst>
        </pc:spChg>
        <pc:spChg chg="mod">
          <ac:chgData name="Raonok Matabber" userId="faa8aa3866e6e900" providerId="LiveId" clId="{6486BB7A-C532-4E5B-AC38-50F953B03D15}" dt="2025-08-12T08:59:38.493" v="5783"/>
          <ac:spMkLst>
            <pc:docMk/>
            <pc:sldMk cId="2270397929" sldId="281"/>
            <ac:spMk id="9" creationId="{849E3CA0-4A90-C4D1-4F5E-E1A0F69AB885}"/>
          </ac:spMkLst>
        </pc:spChg>
        <pc:spChg chg="add mod">
          <ac:chgData name="Raonok Matabber" userId="faa8aa3866e6e900" providerId="LiveId" clId="{6486BB7A-C532-4E5B-AC38-50F953B03D15}" dt="2025-08-12T08:59:29.573" v="5782" actId="1076"/>
          <ac:spMkLst>
            <pc:docMk/>
            <pc:sldMk cId="2270397929" sldId="281"/>
            <ac:spMk id="13" creationId="{8C20F25E-FFCC-F695-9E81-AD42F3FEEEEE}"/>
          </ac:spMkLst>
        </pc:spChg>
        <pc:spChg chg="add mod">
          <ac:chgData name="Raonok Matabber" userId="faa8aa3866e6e900" providerId="LiveId" clId="{6486BB7A-C532-4E5B-AC38-50F953B03D15}" dt="2025-08-12T09:03:36.156" v="5855"/>
          <ac:spMkLst>
            <pc:docMk/>
            <pc:sldMk cId="2270397929" sldId="281"/>
            <ac:spMk id="14" creationId="{96A9B9C6-3C31-1EF1-9E2A-7511BF1BFD64}"/>
          </ac:spMkLst>
        </pc:spChg>
        <pc:spChg chg="add mod">
          <ac:chgData name="Raonok Matabber" userId="faa8aa3866e6e900" providerId="LiveId" clId="{6486BB7A-C532-4E5B-AC38-50F953B03D15}" dt="2025-08-12T09:03:36.156" v="5855"/>
          <ac:spMkLst>
            <pc:docMk/>
            <pc:sldMk cId="2270397929" sldId="281"/>
            <ac:spMk id="15" creationId="{9CAE4CEF-28EE-8D8F-3721-80CBC3D306A7}"/>
          </ac:spMkLst>
        </pc:spChg>
        <pc:spChg chg="add mod">
          <ac:chgData name="Raonok Matabber" userId="faa8aa3866e6e900" providerId="LiveId" clId="{6486BB7A-C532-4E5B-AC38-50F953B03D15}" dt="2025-08-12T09:03:36.156" v="5855"/>
          <ac:spMkLst>
            <pc:docMk/>
            <pc:sldMk cId="2270397929" sldId="281"/>
            <ac:spMk id="16" creationId="{B7F323E7-0DEB-9687-0CE7-ADE71CC25EE8}"/>
          </ac:spMkLst>
        </pc:spChg>
        <pc:spChg chg="add mod">
          <ac:chgData name="Raonok Matabber" userId="faa8aa3866e6e900" providerId="LiveId" clId="{6486BB7A-C532-4E5B-AC38-50F953B03D15}" dt="2025-08-12T09:03:36.156" v="5855"/>
          <ac:spMkLst>
            <pc:docMk/>
            <pc:sldMk cId="2270397929" sldId="281"/>
            <ac:spMk id="17" creationId="{817EF8AC-96B6-2E89-4111-A7C9056D3981}"/>
          </ac:spMkLst>
        </pc:spChg>
        <pc:spChg chg="add mod">
          <ac:chgData name="Raonok Matabber" userId="faa8aa3866e6e900" providerId="LiveId" clId="{6486BB7A-C532-4E5B-AC38-50F953B03D15}" dt="2025-08-12T09:10:12.759" v="5945" actId="1076"/>
          <ac:spMkLst>
            <pc:docMk/>
            <pc:sldMk cId="2270397929" sldId="281"/>
            <ac:spMk id="18" creationId="{1D6E891C-1EA4-4708-CAAD-8A4063F81439}"/>
          </ac:spMkLst>
        </pc:spChg>
        <pc:spChg chg="del">
          <ac:chgData name="Raonok Matabber" userId="faa8aa3866e6e900" providerId="LiveId" clId="{6486BB7A-C532-4E5B-AC38-50F953B03D15}" dt="2025-08-12T15:50:16.196" v="9123" actId="478"/>
          <ac:spMkLst>
            <pc:docMk/>
            <pc:sldMk cId="2270397929" sldId="281"/>
            <ac:spMk id="30" creationId="{914230E2-0AED-4F04-6368-564A4EEADB74}"/>
          </ac:spMkLst>
        </pc:spChg>
        <pc:spChg chg="del">
          <ac:chgData name="Raonok Matabber" userId="faa8aa3866e6e900" providerId="LiveId" clId="{6486BB7A-C532-4E5B-AC38-50F953B03D15}" dt="2025-08-12T15:50:16.524" v="9124" actId="478"/>
          <ac:spMkLst>
            <pc:docMk/>
            <pc:sldMk cId="2270397929" sldId="281"/>
            <ac:spMk id="31" creationId="{BE776F71-E9CF-F589-D7B5-C12C23E9A2DE}"/>
          </ac:spMkLst>
        </pc:spChg>
        <pc:spChg chg="del">
          <ac:chgData name="Raonok Matabber" userId="faa8aa3866e6e900" providerId="LiveId" clId="{6486BB7A-C532-4E5B-AC38-50F953B03D15}" dt="2025-08-12T09:03:13.385" v="5843" actId="478"/>
          <ac:spMkLst>
            <pc:docMk/>
            <pc:sldMk cId="2270397929" sldId="281"/>
            <ac:spMk id="34" creationId="{2B4AC833-3192-5B6B-2332-D67C650A94C8}"/>
          </ac:spMkLst>
        </pc:spChg>
        <pc:spChg chg="del">
          <ac:chgData name="Raonok Matabber" userId="faa8aa3866e6e900" providerId="LiveId" clId="{6486BB7A-C532-4E5B-AC38-50F953B03D15}" dt="2025-08-12T09:03:10.550" v="5840" actId="478"/>
          <ac:spMkLst>
            <pc:docMk/>
            <pc:sldMk cId="2270397929" sldId="281"/>
            <ac:spMk id="39" creationId="{3C1CF78D-86FF-CA62-FF52-FB4E494E9D5C}"/>
          </ac:spMkLst>
        </pc:spChg>
        <pc:spChg chg="del">
          <ac:chgData name="Raonok Matabber" userId="faa8aa3866e6e900" providerId="LiveId" clId="{6486BB7A-C532-4E5B-AC38-50F953B03D15}" dt="2025-08-12T09:03:12.113" v="5841" actId="478"/>
          <ac:spMkLst>
            <pc:docMk/>
            <pc:sldMk cId="2270397929" sldId="281"/>
            <ac:spMk id="40" creationId="{4C24A457-298F-692B-A19D-3D6EF8E6A0FC}"/>
          </ac:spMkLst>
        </pc:spChg>
        <pc:picChg chg="add mod">
          <ac:chgData name="Raonok Matabber" userId="faa8aa3866e6e900" providerId="LiveId" clId="{6486BB7A-C532-4E5B-AC38-50F953B03D15}" dt="2025-08-12T16:09:59.522" v="9188"/>
          <ac:picMkLst>
            <pc:docMk/>
            <pc:sldMk cId="2270397929" sldId="281"/>
            <ac:picMk id="2" creationId="{94650CC1-2268-B820-829D-11F06F4C7317}"/>
          </ac:picMkLst>
        </pc:picChg>
        <pc:picChg chg="add mod">
          <ac:chgData name="Raonok Matabber" userId="faa8aa3866e6e900" providerId="LiveId" clId="{6486BB7A-C532-4E5B-AC38-50F953B03D15}" dt="2025-08-12T16:09:59.522" v="9188"/>
          <ac:picMkLst>
            <pc:docMk/>
            <pc:sldMk cId="2270397929" sldId="281"/>
            <ac:picMk id="7" creationId="{F2149227-387D-39BF-8FE9-0AFDE8BBE896}"/>
          </ac:picMkLst>
        </pc:picChg>
        <pc:picChg chg="add mod">
          <ac:chgData name="Raonok Matabber" userId="faa8aa3866e6e900" providerId="LiveId" clId="{6486BB7A-C532-4E5B-AC38-50F953B03D15}" dt="2025-08-12T16:09:59.522" v="9188"/>
          <ac:picMkLst>
            <pc:docMk/>
            <pc:sldMk cId="2270397929" sldId="281"/>
            <ac:picMk id="20" creationId="{F3069300-E051-4F02-E2EB-6C23D5466641}"/>
          </ac:picMkLst>
        </pc:picChg>
        <pc:picChg chg="del">
          <ac:chgData name="Raonok Matabber" userId="faa8aa3866e6e900" providerId="LiveId" clId="{6486BB7A-C532-4E5B-AC38-50F953B03D15}" dt="2025-08-12T15:50:17.281" v="9125" actId="478"/>
          <ac:picMkLst>
            <pc:docMk/>
            <pc:sldMk cId="2270397929" sldId="281"/>
            <ac:picMk id="24" creationId="{13491221-99D2-0ACD-BFD1-9FE02B1B41FD}"/>
          </ac:picMkLst>
        </pc:picChg>
        <pc:picChg chg="del">
          <ac:chgData name="Raonok Matabber" userId="faa8aa3866e6e900" providerId="LiveId" clId="{6486BB7A-C532-4E5B-AC38-50F953B03D15}" dt="2025-08-12T15:50:18.070" v="9126" actId="478"/>
          <ac:picMkLst>
            <pc:docMk/>
            <pc:sldMk cId="2270397929" sldId="281"/>
            <ac:picMk id="26" creationId="{771EC0FF-D756-2212-C873-29536C66E61B}"/>
          </ac:picMkLst>
        </pc:picChg>
        <pc:cxnChg chg="add mod">
          <ac:chgData name="Raonok Matabber" userId="faa8aa3866e6e900" providerId="LiveId" clId="{6486BB7A-C532-4E5B-AC38-50F953B03D15}" dt="2025-08-12T12:17:13.600" v="8162"/>
          <ac:cxnSpMkLst>
            <pc:docMk/>
            <pc:sldMk cId="2270397929" sldId="281"/>
            <ac:cxnSpMk id="19" creationId="{AE22711C-FA49-38AF-2E77-F09A7A900ADE}"/>
          </ac:cxnSpMkLst>
        </pc:cxnChg>
      </pc:sldChg>
      <pc:sldChg chg="addSp delSp modSp add mod modTransition">
        <pc:chgData name="Raonok Matabber" userId="faa8aa3866e6e900" providerId="LiveId" clId="{6486BB7A-C532-4E5B-AC38-50F953B03D15}" dt="2025-08-12T16:10:00.193" v="9189"/>
        <pc:sldMkLst>
          <pc:docMk/>
          <pc:sldMk cId="2931976080" sldId="282"/>
        </pc:sldMkLst>
        <pc:spChg chg="add mod">
          <ac:chgData name="Raonok Matabber" userId="faa8aa3866e6e900" providerId="LiveId" clId="{6486BB7A-C532-4E5B-AC38-50F953B03D15}" dt="2025-08-12T09:00:20.226" v="5797" actId="1076"/>
          <ac:spMkLst>
            <pc:docMk/>
            <pc:sldMk cId="2931976080" sldId="282"/>
            <ac:spMk id="2" creationId="{C905887F-526B-1FB8-87B1-0DACB664D03E}"/>
          </ac:spMkLst>
        </pc:spChg>
        <pc:spChg chg="del">
          <ac:chgData name="Raonok Matabber" userId="faa8aa3866e6e900" providerId="LiveId" clId="{6486BB7A-C532-4E5B-AC38-50F953B03D15}" dt="2025-08-12T09:03:17.967" v="5846" actId="478"/>
          <ac:spMkLst>
            <pc:docMk/>
            <pc:sldMk cId="2931976080" sldId="282"/>
            <ac:spMk id="7" creationId="{0E7D758A-EF01-0E4D-B479-7D35707E1585}"/>
          </ac:spMkLst>
        </pc:spChg>
        <pc:spChg chg="mod">
          <ac:chgData name="Raonok Matabber" userId="faa8aa3866e6e900" providerId="LiveId" clId="{6486BB7A-C532-4E5B-AC38-50F953B03D15}" dt="2025-08-12T09:00:47.733" v="5806" actId="20577"/>
          <ac:spMkLst>
            <pc:docMk/>
            <pc:sldMk cId="2931976080" sldId="282"/>
            <ac:spMk id="8" creationId="{C412B55E-E9BA-CF53-73DB-88AFD31C6955}"/>
          </ac:spMkLst>
        </pc:spChg>
        <pc:spChg chg="mod">
          <ac:chgData name="Raonok Matabber" userId="faa8aa3866e6e900" providerId="LiveId" clId="{6486BB7A-C532-4E5B-AC38-50F953B03D15}" dt="2025-08-12T09:00:35.569" v="5800" actId="404"/>
          <ac:spMkLst>
            <pc:docMk/>
            <pc:sldMk cId="2931976080" sldId="282"/>
            <ac:spMk id="9" creationId="{D49A1686-D44F-AD38-7542-C6125A08929B}"/>
          </ac:spMkLst>
        </pc:spChg>
        <pc:spChg chg="del">
          <ac:chgData name="Raonok Matabber" userId="faa8aa3866e6e900" providerId="LiveId" clId="{6486BB7A-C532-4E5B-AC38-50F953B03D15}" dt="2025-08-12T09:00:16.742" v="5795" actId="478"/>
          <ac:spMkLst>
            <pc:docMk/>
            <pc:sldMk cId="2931976080" sldId="282"/>
            <ac:spMk id="13" creationId="{2C79C046-21ED-21B8-CF8D-759EFDADCF67}"/>
          </ac:spMkLst>
        </pc:spChg>
        <pc:spChg chg="add mod">
          <ac:chgData name="Raonok Matabber" userId="faa8aa3866e6e900" providerId="LiveId" clId="{6486BB7A-C532-4E5B-AC38-50F953B03D15}" dt="2025-08-12T09:03:38.672" v="5856"/>
          <ac:spMkLst>
            <pc:docMk/>
            <pc:sldMk cId="2931976080" sldId="282"/>
            <ac:spMk id="14" creationId="{FBCA6334-1FF6-373A-36FF-15417C932281}"/>
          </ac:spMkLst>
        </pc:spChg>
        <pc:spChg chg="add mod">
          <ac:chgData name="Raonok Matabber" userId="faa8aa3866e6e900" providerId="LiveId" clId="{6486BB7A-C532-4E5B-AC38-50F953B03D15}" dt="2025-08-12T09:03:38.672" v="5856"/>
          <ac:spMkLst>
            <pc:docMk/>
            <pc:sldMk cId="2931976080" sldId="282"/>
            <ac:spMk id="15" creationId="{AA13CCCA-84FA-C2C7-7C2F-103C67DB7CF3}"/>
          </ac:spMkLst>
        </pc:spChg>
        <pc:spChg chg="add mod">
          <ac:chgData name="Raonok Matabber" userId="faa8aa3866e6e900" providerId="LiveId" clId="{6486BB7A-C532-4E5B-AC38-50F953B03D15}" dt="2025-08-12T09:03:38.672" v="5856"/>
          <ac:spMkLst>
            <pc:docMk/>
            <pc:sldMk cId="2931976080" sldId="282"/>
            <ac:spMk id="16" creationId="{09F07A99-2036-4F3E-C31F-146BCCDAE4E8}"/>
          </ac:spMkLst>
        </pc:spChg>
        <pc:spChg chg="add mod">
          <ac:chgData name="Raonok Matabber" userId="faa8aa3866e6e900" providerId="LiveId" clId="{6486BB7A-C532-4E5B-AC38-50F953B03D15}" dt="2025-08-12T09:03:38.672" v="5856"/>
          <ac:spMkLst>
            <pc:docMk/>
            <pc:sldMk cId="2931976080" sldId="282"/>
            <ac:spMk id="17" creationId="{C7FCD93C-59AB-5722-2910-9BA5D0854B12}"/>
          </ac:spMkLst>
        </pc:spChg>
        <pc:spChg chg="add mod">
          <ac:chgData name="Raonok Matabber" userId="faa8aa3866e6e900" providerId="LiveId" clId="{6486BB7A-C532-4E5B-AC38-50F953B03D15}" dt="2025-08-12T09:05:37.934" v="5883" actId="1076"/>
          <ac:spMkLst>
            <pc:docMk/>
            <pc:sldMk cId="2931976080" sldId="282"/>
            <ac:spMk id="18" creationId="{62F68771-3F31-6F54-D391-44574D455729}"/>
          </ac:spMkLst>
        </pc:spChg>
        <pc:spChg chg="add mod">
          <ac:chgData name="Raonok Matabber" userId="faa8aa3866e6e900" providerId="LiveId" clId="{6486BB7A-C532-4E5B-AC38-50F953B03D15}" dt="2025-08-12T09:09:20.542" v="5937" actId="1076"/>
          <ac:spMkLst>
            <pc:docMk/>
            <pc:sldMk cId="2931976080" sldId="282"/>
            <ac:spMk id="19" creationId="{9368FBAC-34B7-3952-B894-D0C64EED957B}"/>
          </ac:spMkLst>
        </pc:spChg>
        <pc:spChg chg="del mod">
          <ac:chgData name="Raonok Matabber" userId="faa8aa3866e6e900" providerId="LiveId" clId="{6486BB7A-C532-4E5B-AC38-50F953B03D15}" dt="2025-08-12T15:50:11.856" v="9119" actId="478"/>
          <ac:spMkLst>
            <pc:docMk/>
            <pc:sldMk cId="2931976080" sldId="282"/>
            <ac:spMk id="30" creationId="{39FFDA40-1068-D404-7241-431157F6EF52}"/>
          </ac:spMkLst>
        </pc:spChg>
        <pc:spChg chg="del mod">
          <ac:chgData name="Raonok Matabber" userId="faa8aa3866e6e900" providerId="LiveId" clId="{6486BB7A-C532-4E5B-AC38-50F953B03D15}" dt="2025-08-12T15:50:14.462" v="9122" actId="478"/>
          <ac:spMkLst>
            <pc:docMk/>
            <pc:sldMk cId="2931976080" sldId="282"/>
            <ac:spMk id="31" creationId="{1D5F4485-F85F-74AF-0824-CCA13D3005BD}"/>
          </ac:spMkLst>
        </pc:spChg>
        <pc:spChg chg="del">
          <ac:chgData name="Raonok Matabber" userId="faa8aa3866e6e900" providerId="LiveId" clId="{6486BB7A-C532-4E5B-AC38-50F953B03D15}" dt="2025-08-12T09:03:17.418" v="5845" actId="478"/>
          <ac:spMkLst>
            <pc:docMk/>
            <pc:sldMk cId="2931976080" sldId="282"/>
            <ac:spMk id="34" creationId="{378A13FF-7B67-9A31-010C-83FE9094C008}"/>
          </ac:spMkLst>
        </pc:spChg>
        <pc:spChg chg="del">
          <ac:chgData name="Raonok Matabber" userId="faa8aa3866e6e900" providerId="LiveId" clId="{6486BB7A-C532-4E5B-AC38-50F953B03D15}" dt="2025-08-12T09:03:16.090" v="5844" actId="478"/>
          <ac:spMkLst>
            <pc:docMk/>
            <pc:sldMk cId="2931976080" sldId="282"/>
            <ac:spMk id="39" creationId="{72438F2D-6DB0-A303-3388-2645535096BA}"/>
          </ac:spMkLst>
        </pc:spChg>
        <pc:spChg chg="del">
          <ac:chgData name="Raonok Matabber" userId="faa8aa3866e6e900" providerId="LiveId" clId="{6486BB7A-C532-4E5B-AC38-50F953B03D15}" dt="2025-08-12T09:03:18.936" v="5847" actId="478"/>
          <ac:spMkLst>
            <pc:docMk/>
            <pc:sldMk cId="2931976080" sldId="282"/>
            <ac:spMk id="40" creationId="{2C0644F6-B699-5964-6726-3C94FF748F69}"/>
          </ac:spMkLst>
        </pc:spChg>
        <pc:picChg chg="add mod">
          <ac:chgData name="Raonok Matabber" userId="faa8aa3866e6e900" providerId="LiveId" clId="{6486BB7A-C532-4E5B-AC38-50F953B03D15}" dt="2025-08-12T16:10:00.193" v="9189"/>
          <ac:picMkLst>
            <pc:docMk/>
            <pc:sldMk cId="2931976080" sldId="282"/>
            <ac:picMk id="7" creationId="{D43605A8-4425-814B-A66D-9C994A2800EB}"/>
          </ac:picMkLst>
        </pc:picChg>
        <pc:picChg chg="add mod">
          <ac:chgData name="Raonok Matabber" userId="faa8aa3866e6e900" providerId="LiveId" clId="{6486BB7A-C532-4E5B-AC38-50F953B03D15}" dt="2025-08-12T16:10:00.193" v="9189"/>
          <ac:picMkLst>
            <pc:docMk/>
            <pc:sldMk cId="2931976080" sldId="282"/>
            <ac:picMk id="13" creationId="{7CA55858-CDEB-6C98-B148-29404E3DCB8B}"/>
          </ac:picMkLst>
        </pc:picChg>
        <pc:picChg chg="add mod">
          <ac:chgData name="Raonok Matabber" userId="faa8aa3866e6e900" providerId="LiveId" clId="{6486BB7A-C532-4E5B-AC38-50F953B03D15}" dt="2025-08-12T16:10:00.193" v="9189"/>
          <ac:picMkLst>
            <pc:docMk/>
            <pc:sldMk cId="2931976080" sldId="282"/>
            <ac:picMk id="21" creationId="{866A11E4-5FB2-BE3B-73CC-6A578AB60F1A}"/>
          </ac:picMkLst>
        </pc:picChg>
        <pc:picChg chg="del">
          <ac:chgData name="Raonok Matabber" userId="faa8aa3866e6e900" providerId="LiveId" clId="{6486BB7A-C532-4E5B-AC38-50F953B03D15}" dt="2025-08-12T15:50:10.866" v="9116" actId="478"/>
          <ac:picMkLst>
            <pc:docMk/>
            <pc:sldMk cId="2931976080" sldId="282"/>
            <ac:picMk id="24" creationId="{AC962902-3E56-7964-A251-BE2B6ED05C6A}"/>
          </ac:picMkLst>
        </pc:picChg>
        <pc:picChg chg="del">
          <ac:chgData name="Raonok Matabber" userId="faa8aa3866e6e900" providerId="LiveId" clId="{6486BB7A-C532-4E5B-AC38-50F953B03D15}" dt="2025-08-12T15:50:12.887" v="9120" actId="478"/>
          <ac:picMkLst>
            <pc:docMk/>
            <pc:sldMk cId="2931976080" sldId="282"/>
            <ac:picMk id="26" creationId="{B17AD4FB-EEE0-DF57-8B49-1F53D0E4CFDB}"/>
          </ac:picMkLst>
        </pc:picChg>
        <pc:cxnChg chg="add mod">
          <ac:chgData name="Raonok Matabber" userId="faa8aa3866e6e900" providerId="LiveId" clId="{6486BB7A-C532-4E5B-AC38-50F953B03D15}" dt="2025-08-12T12:17:15.349" v="8163"/>
          <ac:cxnSpMkLst>
            <pc:docMk/>
            <pc:sldMk cId="2931976080" sldId="282"/>
            <ac:cxnSpMk id="20" creationId="{83BB6C99-59D8-ABC5-13DA-3032BE952784}"/>
          </ac:cxnSpMkLst>
        </pc:cxnChg>
      </pc:sldChg>
      <pc:sldChg chg="addSp delSp modSp add mod modTransition">
        <pc:chgData name="Raonok Matabber" userId="faa8aa3866e6e900" providerId="LiveId" clId="{6486BB7A-C532-4E5B-AC38-50F953B03D15}" dt="2025-08-12T16:10:02.178" v="9190"/>
        <pc:sldMkLst>
          <pc:docMk/>
          <pc:sldMk cId="4114313288" sldId="283"/>
        </pc:sldMkLst>
        <pc:spChg chg="mod">
          <ac:chgData name="Raonok Matabber" userId="faa8aa3866e6e900" providerId="LiveId" clId="{6486BB7A-C532-4E5B-AC38-50F953B03D15}" dt="2025-08-12T09:01:18.611" v="5811"/>
          <ac:spMkLst>
            <pc:docMk/>
            <pc:sldMk cId="4114313288" sldId="283"/>
            <ac:spMk id="2" creationId="{6DBA7636-427A-C8CD-033D-7FD5A3DBA3A3}"/>
          </ac:spMkLst>
        </pc:spChg>
        <pc:spChg chg="del">
          <ac:chgData name="Raonok Matabber" userId="faa8aa3866e6e900" providerId="LiveId" clId="{6486BB7A-C532-4E5B-AC38-50F953B03D15}" dt="2025-08-12T09:03:22.557" v="5850" actId="478"/>
          <ac:spMkLst>
            <pc:docMk/>
            <pc:sldMk cId="4114313288" sldId="283"/>
            <ac:spMk id="7" creationId="{DBC9501E-0D80-88D8-CB5F-89110101619E}"/>
          </ac:spMkLst>
        </pc:spChg>
        <pc:spChg chg="mod">
          <ac:chgData name="Raonok Matabber" userId="faa8aa3866e6e900" providerId="LiveId" clId="{6486BB7A-C532-4E5B-AC38-50F953B03D15}" dt="2025-08-12T09:01:27.206" v="5820" actId="20577"/>
          <ac:spMkLst>
            <pc:docMk/>
            <pc:sldMk cId="4114313288" sldId="283"/>
            <ac:spMk id="8" creationId="{3E89DB87-BE5D-C0C3-FD0E-79D63865335B}"/>
          </ac:spMkLst>
        </pc:spChg>
        <pc:spChg chg="del mod">
          <ac:chgData name="Raonok Matabber" userId="faa8aa3866e6e900" providerId="LiveId" clId="{6486BB7A-C532-4E5B-AC38-50F953B03D15}" dt="2025-08-12T09:05:18.279" v="5860" actId="478"/>
          <ac:spMkLst>
            <pc:docMk/>
            <pc:sldMk cId="4114313288" sldId="283"/>
            <ac:spMk id="9" creationId="{C0537F25-1F45-5377-5FC5-C1370B629CC0}"/>
          </ac:spMkLst>
        </pc:spChg>
        <pc:spChg chg="add mod">
          <ac:chgData name="Raonok Matabber" userId="faa8aa3866e6e900" providerId="LiveId" clId="{6486BB7A-C532-4E5B-AC38-50F953B03D15}" dt="2025-08-12T09:03:40.453" v="5857"/>
          <ac:spMkLst>
            <pc:docMk/>
            <pc:sldMk cId="4114313288" sldId="283"/>
            <ac:spMk id="13" creationId="{1D5E93C5-7C4B-1948-50C7-20E8614A5D03}"/>
          </ac:spMkLst>
        </pc:spChg>
        <pc:spChg chg="add mod">
          <ac:chgData name="Raonok Matabber" userId="faa8aa3866e6e900" providerId="LiveId" clId="{6486BB7A-C532-4E5B-AC38-50F953B03D15}" dt="2025-08-12T09:03:40.453" v="5857"/>
          <ac:spMkLst>
            <pc:docMk/>
            <pc:sldMk cId="4114313288" sldId="283"/>
            <ac:spMk id="14" creationId="{5808E3E5-07AA-981A-CE8F-70BA1E133C89}"/>
          </ac:spMkLst>
        </pc:spChg>
        <pc:spChg chg="add mod">
          <ac:chgData name="Raonok Matabber" userId="faa8aa3866e6e900" providerId="LiveId" clId="{6486BB7A-C532-4E5B-AC38-50F953B03D15}" dt="2025-08-12T09:03:40.453" v="5857"/>
          <ac:spMkLst>
            <pc:docMk/>
            <pc:sldMk cId="4114313288" sldId="283"/>
            <ac:spMk id="15" creationId="{55713DB8-297F-E74E-F6F4-2874495A5C17}"/>
          </ac:spMkLst>
        </pc:spChg>
        <pc:spChg chg="add mod">
          <ac:chgData name="Raonok Matabber" userId="faa8aa3866e6e900" providerId="LiveId" clId="{6486BB7A-C532-4E5B-AC38-50F953B03D15}" dt="2025-08-12T09:03:40.453" v="5857"/>
          <ac:spMkLst>
            <pc:docMk/>
            <pc:sldMk cId="4114313288" sldId="283"/>
            <ac:spMk id="16" creationId="{48360547-1CAD-47DC-D99E-ED1BE4EB95E3}"/>
          </ac:spMkLst>
        </pc:spChg>
        <pc:spChg chg="add mod">
          <ac:chgData name="Raonok Matabber" userId="faa8aa3866e6e900" providerId="LiveId" clId="{6486BB7A-C532-4E5B-AC38-50F953B03D15}" dt="2025-08-12T09:05:21.505" v="5881" actId="1038"/>
          <ac:spMkLst>
            <pc:docMk/>
            <pc:sldMk cId="4114313288" sldId="283"/>
            <ac:spMk id="17" creationId="{4D666111-BE1E-17E4-88DF-CF1B06DD306E}"/>
          </ac:spMkLst>
        </pc:spChg>
        <pc:spChg chg="add mod">
          <ac:chgData name="Raonok Matabber" userId="faa8aa3866e6e900" providerId="LiveId" clId="{6486BB7A-C532-4E5B-AC38-50F953B03D15}" dt="2025-08-12T09:09:33.088" v="5939" actId="1076"/>
          <ac:spMkLst>
            <pc:docMk/>
            <pc:sldMk cId="4114313288" sldId="283"/>
            <ac:spMk id="18" creationId="{307074DA-3673-77B5-5EA9-8EFD50929743}"/>
          </ac:spMkLst>
        </pc:spChg>
        <pc:spChg chg="del mod">
          <ac:chgData name="Raonok Matabber" userId="faa8aa3866e6e900" providerId="LiveId" clId="{6486BB7A-C532-4E5B-AC38-50F953B03D15}" dt="2025-08-12T15:50:07.363" v="9111" actId="478"/>
          <ac:spMkLst>
            <pc:docMk/>
            <pc:sldMk cId="4114313288" sldId="283"/>
            <ac:spMk id="30" creationId="{4B0D4088-8BE2-CFB4-AAA6-80F64B5CFCDD}"/>
          </ac:spMkLst>
        </pc:spChg>
        <pc:spChg chg="del mod">
          <ac:chgData name="Raonok Matabber" userId="faa8aa3866e6e900" providerId="LiveId" clId="{6486BB7A-C532-4E5B-AC38-50F953B03D15}" dt="2025-08-12T15:50:07.988" v="9113" actId="478"/>
          <ac:spMkLst>
            <pc:docMk/>
            <pc:sldMk cId="4114313288" sldId="283"/>
            <ac:spMk id="31" creationId="{11684A96-BA9C-8089-9564-90E8064B76F3}"/>
          </ac:spMkLst>
        </pc:spChg>
        <pc:spChg chg="del">
          <ac:chgData name="Raonok Matabber" userId="faa8aa3866e6e900" providerId="LiveId" clId="{6486BB7A-C532-4E5B-AC38-50F953B03D15}" dt="2025-08-12T09:03:24.104" v="5852" actId="478"/>
          <ac:spMkLst>
            <pc:docMk/>
            <pc:sldMk cId="4114313288" sldId="283"/>
            <ac:spMk id="34" creationId="{57F3B061-3E42-769B-72A8-B2737E120D33}"/>
          </ac:spMkLst>
        </pc:spChg>
        <pc:spChg chg="del">
          <ac:chgData name="Raonok Matabber" userId="faa8aa3866e6e900" providerId="LiveId" clId="{6486BB7A-C532-4E5B-AC38-50F953B03D15}" dt="2025-08-12T09:03:23.557" v="5851" actId="478"/>
          <ac:spMkLst>
            <pc:docMk/>
            <pc:sldMk cId="4114313288" sldId="283"/>
            <ac:spMk id="39" creationId="{F368498F-6E64-AFF0-3380-79A22F4979A1}"/>
          </ac:spMkLst>
        </pc:spChg>
        <pc:spChg chg="del mod">
          <ac:chgData name="Raonok Matabber" userId="faa8aa3866e6e900" providerId="LiveId" clId="{6486BB7A-C532-4E5B-AC38-50F953B03D15}" dt="2025-08-12T09:03:21.917" v="5849" actId="478"/>
          <ac:spMkLst>
            <pc:docMk/>
            <pc:sldMk cId="4114313288" sldId="283"/>
            <ac:spMk id="40" creationId="{975781D7-9C7F-3EC7-933B-6518D107E409}"/>
          </ac:spMkLst>
        </pc:spChg>
        <pc:picChg chg="add mod">
          <ac:chgData name="Raonok Matabber" userId="faa8aa3866e6e900" providerId="LiveId" clId="{6486BB7A-C532-4E5B-AC38-50F953B03D15}" dt="2025-08-12T16:10:02.178" v="9190"/>
          <ac:picMkLst>
            <pc:docMk/>
            <pc:sldMk cId="4114313288" sldId="283"/>
            <ac:picMk id="7" creationId="{BB7E9746-B698-98D4-3E8B-BF0439460C1D}"/>
          </ac:picMkLst>
        </pc:picChg>
        <pc:picChg chg="add mod">
          <ac:chgData name="Raonok Matabber" userId="faa8aa3866e6e900" providerId="LiveId" clId="{6486BB7A-C532-4E5B-AC38-50F953B03D15}" dt="2025-08-12T16:10:02.178" v="9190"/>
          <ac:picMkLst>
            <pc:docMk/>
            <pc:sldMk cId="4114313288" sldId="283"/>
            <ac:picMk id="9" creationId="{5FDA2575-1906-CE0D-B333-BB1F8F3D60DC}"/>
          </ac:picMkLst>
        </pc:picChg>
        <pc:picChg chg="add mod">
          <ac:chgData name="Raonok Matabber" userId="faa8aa3866e6e900" providerId="LiveId" clId="{6486BB7A-C532-4E5B-AC38-50F953B03D15}" dt="2025-08-12T16:10:02.178" v="9190"/>
          <ac:picMkLst>
            <pc:docMk/>
            <pc:sldMk cId="4114313288" sldId="283"/>
            <ac:picMk id="20" creationId="{ED11BD30-51D7-045B-6AAA-8AE463CB68A7}"/>
          </ac:picMkLst>
        </pc:picChg>
        <pc:picChg chg="del">
          <ac:chgData name="Raonok Matabber" userId="faa8aa3866e6e900" providerId="LiveId" clId="{6486BB7A-C532-4E5B-AC38-50F953B03D15}" dt="2025-08-12T15:50:08.675" v="9114" actId="478"/>
          <ac:picMkLst>
            <pc:docMk/>
            <pc:sldMk cId="4114313288" sldId="283"/>
            <ac:picMk id="24" creationId="{ACF301B9-B2DA-6521-3A38-9C903C010AD4}"/>
          </ac:picMkLst>
        </pc:picChg>
        <pc:picChg chg="del">
          <ac:chgData name="Raonok Matabber" userId="faa8aa3866e6e900" providerId="LiveId" clId="{6486BB7A-C532-4E5B-AC38-50F953B03D15}" dt="2025-08-12T15:50:09.441" v="9115" actId="478"/>
          <ac:picMkLst>
            <pc:docMk/>
            <pc:sldMk cId="4114313288" sldId="283"/>
            <ac:picMk id="26" creationId="{9B82DF18-7052-02AE-433F-A6E221939EE7}"/>
          </ac:picMkLst>
        </pc:picChg>
        <pc:cxnChg chg="add mod">
          <ac:chgData name="Raonok Matabber" userId="faa8aa3866e6e900" providerId="LiveId" clId="{6486BB7A-C532-4E5B-AC38-50F953B03D15}" dt="2025-08-12T12:17:16.818" v="8164"/>
          <ac:cxnSpMkLst>
            <pc:docMk/>
            <pc:sldMk cId="4114313288" sldId="283"/>
            <ac:cxnSpMk id="19" creationId="{FC85F619-463D-0438-2FB7-D2FB6C10E794}"/>
          </ac:cxnSpMkLst>
        </pc:cxnChg>
      </pc:sldChg>
      <pc:sldChg chg="addSp delSp modSp add del mod modTransition">
        <pc:chgData name="Raonok Matabber" userId="faa8aa3866e6e900" providerId="LiveId" clId="{6486BB7A-C532-4E5B-AC38-50F953B03D15}" dt="2025-08-12T16:10:03.037" v="9191"/>
        <pc:sldMkLst>
          <pc:docMk/>
          <pc:sldMk cId="3778605533" sldId="284"/>
        </pc:sldMkLst>
        <pc:spChg chg="mod">
          <ac:chgData name="Raonok Matabber" userId="faa8aa3866e6e900" providerId="LiveId" clId="{6486BB7A-C532-4E5B-AC38-50F953B03D15}" dt="2025-08-12T09:06:17.808" v="5890"/>
          <ac:spMkLst>
            <pc:docMk/>
            <pc:sldMk cId="3778605533" sldId="284"/>
            <ac:spMk id="2" creationId="{A3F540A1-5EAB-0FAF-2BC6-AE35139FB931}"/>
          </ac:spMkLst>
        </pc:spChg>
        <pc:spChg chg="add mod">
          <ac:chgData name="Raonok Matabber" userId="faa8aa3866e6e900" providerId="LiveId" clId="{6486BB7A-C532-4E5B-AC38-50F953B03D15}" dt="2025-08-12T09:06:11.649" v="5887" actId="1076"/>
          <ac:spMkLst>
            <pc:docMk/>
            <pc:sldMk cId="3778605533" sldId="284"/>
            <ac:spMk id="7" creationId="{CDDFD1C1-235B-BAA2-714E-FC108AFA7C19}"/>
          </ac:spMkLst>
        </pc:spChg>
        <pc:spChg chg="mod">
          <ac:chgData name="Raonok Matabber" userId="faa8aa3866e6e900" providerId="LiveId" clId="{6486BB7A-C532-4E5B-AC38-50F953B03D15}" dt="2025-08-12T09:06:28.814" v="5900" actId="20577"/>
          <ac:spMkLst>
            <pc:docMk/>
            <pc:sldMk cId="3778605533" sldId="284"/>
            <ac:spMk id="8" creationId="{4294741F-E6A7-8A04-213F-C4053E799C76}"/>
          </ac:spMkLst>
        </pc:spChg>
        <pc:spChg chg="add mod">
          <ac:chgData name="Raonok Matabber" userId="faa8aa3866e6e900" providerId="LiveId" clId="{6486BB7A-C532-4E5B-AC38-50F953B03D15}" dt="2025-08-12T09:09:43.767" v="5941" actId="1076"/>
          <ac:spMkLst>
            <pc:docMk/>
            <pc:sldMk cId="3778605533" sldId="284"/>
            <ac:spMk id="9" creationId="{7C79F70D-79C7-F95B-E233-00CB6E2E348C}"/>
          </ac:spMkLst>
        </pc:spChg>
        <pc:spChg chg="del">
          <ac:chgData name="Raonok Matabber" userId="faa8aa3866e6e900" providerId="LiveId" clId="{6486BB7A-C532-4E5B-AC38-50F953B03D15}" dt="2025-08-12T09:06:07.977" v="5885" actId="478"/>
          <ac:spMkLst>
            <pc:docMk/>
            <pc:sldMk cId="3778605533" sldId="284"/>
            <ac:spMk id="17" creationId="{385EBAAF-64EF-1B52-1EDA-2F96BC26E2FF}"/>
          </ac:spMkLst>
        </pc:spChg>
        <pc:spChg chg="del">
          <ac:chgData name="Raonok Matabber" userId="faa8aa3866e6e900" providerId="LiveId" clId="{6486BB7A-C532-4E5B-AC38-50F953B03D15}" dt="2025-08-12T15:50:02.604" v="9104" actId="478"/>
          <ac:spMkLst>
            <pc:docMk/>
            <pc:sldMk cId="3778605533" sldId="284"/>
            <ac:spMk id="30" creationId="{4EE245AE-B4BA-A7AB-B85C-604807D271AC}"/>
          </ac:spMkLst>
        </pc:spChg>
        <pc:spChg chg="del mod">
          <ac:chgData name="Raonok Matabber" userId="faa8aa3866e6e900" providerId="LiveId" clId="{6486BB7A-C532-4E5B-AC38-50F953B03D15}" dt="2025-08-12T15:50:04.353" v="9108" actId="478"/>
          <ac:spMkLst>
            <pc:docMk/>
            <pc:sldMk cId="3778605533" sldId="284"/>
            <ac:spMk id="31" creationId="{5C59ECF4-8BD8-3A90-E275-85DFC1110F23}"/>
          </ac:spMkLst>
        </pc:spChg>
        <pc:picChg chg="add mod">
          <ac:chgData name="Raonok Matabber" userId="faa8aa3866e6e900" providerId="LiveId" clId="{6486BB7A-C532-4E5B-AC38-50F953B03D15}" dt="2025-08-12T16:10:03.037" v="9191"/>
          <ac:picMkLst>
            <pc:docMk/>
            <pc:sldMk cId="3778605533" sldId="284"/>
            <ac:picMk id="17" creationId="{3EA4FF45-1292-CEAC-048C-5603FD9BB0AA}"/>
          </ac:picMkLst>
        </pc:picChg>
        <pc:picChg chg="add mod">
          <ac:chgData name="Raonok Matabber" userId="faa8aa3866e6e900" providerId="LiveId" clId="{6486BB7A-C532-4E5B-AC38-50F953B03D15}" dt="2025-08-12T16:10:03.037" v="9191"/>
          <ac:picMkLst>
            <pc:docMk/>
            <pc:sldMk cId="3778605533" sldId="284"/>
            <ac:picMk id="19" creationId="{769778B0-0006-CEBF-1B4E-157B6BB6115C}"/>
          </ac:picMkLst>
        </pc:picChg>
        <pc:picChg chg="add mod">
          <ac:chgData name="Raonok Matabber" userId="faa8aa3866e6e900" providerId="LiveId" clId="{6486BB7A-C532-4E5B-AC38-50F953B03D15}" dt="2025-08-12T16:10:03.037" v="9191"/>
          <ac:picMkLst>
            <pc:docMk/>
            <pc:sldMk cId="3778605533" sldId="284"/>
            <ac:picMk id="20" creationId="{49A158C5-7795-CADB-52FA-F6B352C5CB71}"/>
          </ac:picMkLst>
        </pc:picChg>
        <pc:picChg chg="del">
          <ac:chgData name="Raonok Matabber" userId="faa8aa3866e6e900" providerId="LiveId" clId="{6486BB7A-C532-4E5B-AC38-50F953B03D15}" dt="2025-08-12T15:50:02.979" v="9105" actId="478"/>
          <ac:picMkLst>
            <pc:docMk/>
            <pc:sldMk cId="3778605533" sldId="284"/>
            <ac:picMk id="24" creationId="{D74B8C88-2E18-E3D6-93E7-F3204932F179}"/>
          </ac:picMkLst>
        </pc:picChg>
        <pc:picChg chg="del">
          <ac:chgData name="Raonok Matabber" userId="faa8aa3866e6e900" providerId="LiveId" clId="{6486BB7A-C532-4E5B-AC38-50F953B03D15}" dt="2025-08-12T15:50:04.666" v="9109" actId="478"/>
          <ac:picMkLst>
            <pc:docMk/>
            <pc:sldMk cId="3778605533" sldId="284"/>
            <ac:picMk id="26" creationId="{F128C11D-05CE-4D8B-8261-72BF494CAD50}"/>
          </ac:picMkLst>
        </pc:picChg>
        <pc:cxnChg chg="add mod">
          <ac:chgData name="Raonok Matabber" userId="faa8aa3866e6e900" providerId="LiveId" clId="{6486BB7A-C532-4E5B-AC38-50F953B03D15}" dt="2025-08-12T12:17:17.929" v="8165"/>
          <ac:cxnSpMkLst>
            <pc:docMk/>
            <pc:sldMk cId="3778605533" sldId="284"/>
            <ac:cxnSpMk id="18" creationId="{8360C031-E993-BBC4-5029-0BB9579DDB22}"/>
          </ac:cxnSpMkLst>
        </pc:cxnChg>
      </pc:sldChg>
      <pc:sldChg chg="addSp delSp modSp add mod modTransition">
        <pc:chgData name="Raonok Matabber" userId="faa8aa3866e6e900" providerId="LiveId" clId="{6486BB7A-C532-4E5B-AC38-50F953B03D15}" dt="2025-08-12T16:10:04.041" v="9192"/>
        <pc:sldMkLst>
          <pc:docMk/>
          <pc:sldMk cId="1987599442" sldId="285"/>
        </pc:sldMkLst>
        <pc:spChg chg="mod">
          <ac:chgData name="Raonok Matabber" userId="faa8aa3866e6e900" providerId="LiveId" clId="{6486BB7A-C532-4E5B-AC38-50F953B03D15}" dt="2025-08-12T09:06:55.125" v="5905"/>
          <ac:spMkLst>
            <pc:docMk/>
            <pc:sldMk cId="1987599442" sldId="285"/>
            <ac:spMk id="2" creationId="{FB91380F-441A-EA56-2B8F-52DA72CC73E7}"/>
          </ac:spMkLst>
        </pc:spChg>
        <pc:spChg chg="del">
          <ac:chgData name="Raonok Matabber" userId="faa8aa3866e6e900" providerId="LiveId" clId="{6486BB7A-C532-4E5B-AC38-50F953B03D15}" dt="2025-08-12T09:06:42.268" v="5902" actId="478"/>
          <ac:spMkLst>
            <pc:docMk/>
            <pc:sldMk cId="1987599442" sldId="285"/>
            <ac:spMk id="7" creationId="{2FA59CD9-F67F-DD76-8501-6A85CA111007}"/>
          </ac:spMkLst>
        </pc:spChg>
        <pc:spChg chg="mod">
          <ac:chgData name="Raonok Matabber" userId="faa8aa3866e6e900" providerId="LiveId" clId="{6486BB7A-C532-4E5B-AC38-50F953B03D15}" dt="2025-08-12T09:07:04.097" v="5914" actId="20577"/>
          <ac:spMkLst>
            <pc:docMk/>
            <pc:sldMk cId="1987599442" sldId="285"/>
            <ac:spMk id="8" creationId="{200E0C66-5715-9183-24C3-59674262BF26}"/>
          </ac:spMkLst>
        </pc:spChg>
        <pc:spChg chg="add mod">
          <ac:chgData name="Raonok Matabber" userId="faa8aa3866e6e900" providerId="LiveId" clId="{6486BB7A-C532-4E5B-AC38-50F953B03D15}" dt="2025-08-12T09:06:45.104" v="5904" actId="1076"/>
          <ac:spMkLst>
            <pc:docMk/>
            <pc:sldMk cId="1987599442" sldId="285"/>
            <ac:spMk id="9" creationId="{5CFD8121-483C-F0C3-CFE1-1EB282F3C23B}"/>
          </ac:spMkLst>
        </pc:spChg>
        <pc:spChg chg="add mod">
          <ac:chgData name="Raonok Matabber" userId="faa8aa3866e6e900" providerId="LiveId" clId="{6486BB7A-C532-4E5B-AC38-50F953B03D15}" dt="2025-08-12T09:09:54.467" v="5943" actId="1076"/>
          <ac:spMkLst>
            <pc:docMk/>
            <pc:sldMk cId="1987599442" sldId="285"/>
            <ac:spMk id="17" creationId="{967DB4A9-DC51-C8EB-7ACE-089916FE31BE}"/>
          </ac:spMkLst>
        </pc:spChg>
        <pc:spChg chg="add mod">
          <ac:chgData name="Raonok Matabber" userId="faa8aa3866e6e900" providerId="LiveId" clId="{6486BB7A-C532-4E5B-AC38-50F953B03D15}" dt="2025-08-12T09:16:08.890" v="6024" actId="1076"/>
          <ac:spMkLst>
            <pc:docMk/>
            <pc:sldMk cId="1987599442" sldId="285"/>
            <ac:spMk id="18" creationId="{56B02B2B-A084-9097-AB0C-A1C519121532}"/>
          </ac:spMkLst>
        </pc:spChg>
        <pc:spChg chg="del mod">
          <ac:chgData name="Raonok Matabber" userId="faa8aa3866e6e900" providerId="LiveId" clId="{6486BB7A-C532-4E5B-AC38-50F953B03D15}" dt="2025-08-12T15:49:53.983" v="9098" actId="478"/>
          <ac:spMkLst>
            <pc:docMk/>
            <pc:sldMk cId="1987599442" sldId="285"/>
            <ac:spMk id="30" creationId="{2AE7DD0E-E24B-CE11-308F-E4A074933EDB}"/>
          </ac:spMkLst>
        </pc:spChg>
        <pc:spChg chg="del mod">
          <ac:chgData name="Raonok Matabber" userId="faa8aa3866e6e900" providerId="LiveId" clId="{6486BB7A-C532-4E5B-AC38-50F953B03D15}" dt="2025-08-12T15:49:54.848" v="9099" actId="478"/>
          <ac:spMkLst>
            <pc:docMk/>
            <pc:sldMk cId="1987599442" sldId="285"/>
            <ac:spMk id="31" creationId="{C8918F88-7AF0-FED3-9F1E-1E9B51796B0C}"/>
          </ac:spMkLst>
        </pc:spChg>
        <pc:picChg chg="add mod">
          <ac:chgData name="Raonok Matabber" userId="faa8aa3866e6e900" providerId="LiveId" clId="{6486BB7A-C532-4E5B-AC38-50F953B03D15}" dt="2025-08-12T16:10:04.041" v="9192"/>
          <ac:picMkLst>
            <pc:docMk/>
            <pc:sldMk cId="1987599442" sldId="285"/>
            <ac:picMk id="7" creationId="{984D3E48-74FD-8BBB-4D0C-E438ECC330EF}"/>
          </ac:picMkLst>
        </pc:picChg>
        <pc:picChg chg="add mod">
          <ac:chgData name="Raonok Matabber" userId="faa8aa3866e6e900" providerId="LiveId" clId="{6486BB7A-C532-4E5B-AC38-50F953B03D15}" dt="2025-08-12T16:10:04.041" v="9192"/>
          <ac:picMkLst>
            <pc:docMk/>
            <pc:sldMk cId="1987599442" sldId="285"/>
            <ac:picMk id="20" creationId="{B8D12974-9DAC-A543-34EE-6295C0CE8B8B}"/>
          </ac:picMkLst>
        </pc:picChg>
        <pc:picChg chg="add mod">
          <ac:chgData name="Raonok Matabber" userId="faa8aa3866e6e900" providerId="LiveId" clId="{6486BB7A-C532-4E5B-AC38-50F953B03D15}" dt="2025-08-12T16:10:04.041" v="9192"/>
          <ac:picMkLst>
            <pc:docMk/>
            <pc:sldMk cId="1987599442" sldId="285"/>
            <ac:picMk id="21" creationId="{C2D90217-DB75-D384-071D-597C44426DA1}"/>
          </ac:picMkLst>
        </pc:picChg>
        <pc:picChg chg="del">
          <ac:chgData name="Raonok Matabber" userId="faa8aa3866e6e900" providerId="LiveId" clId="{6486BB7A-C532-4E5B-AC38-50F953B03D15}" dt="2025-08-12T15:49:56.672" v="9101" actId="478"/>
          <ac:picMkLst>
            <pc:docMk/>
            <pc:sldMk cId="1987599442" sldId="285"/>
            <ac:picMk id="24" creationId="{DBAF11CD-7648-DB43-F26F-665364C925C5}"/>
          </ac:picMkLst>
        </pc:picChg>
        <pc:picChg chg="del">
          <ac:chgData name="Raonok Matabber" userId="faa8aa3866e6e900" providerId="LiveId" clId="{6486BB7A-C532-4E5B-AC38-50F953B03D15}" dt="2025-08-12T15:49:55.194" v="9100" actId="478"/>
          <ac:picMkLst>
            <pc:docMk/>
            <pc:sldMk cId="1987599442" sldId="285"/>
            <ac:picMk id="26" creationId="{5C214EA5-5DE2-A1CD-B3F1-467AFB83B4F6}"/>
          </ac:picMkLst>
        </pc:picChg>
        <pc:cxnChg chg="add mod">
          <ac:chgData name="Raonok Matabber" userId="faa8aa3866e6e900" providerId="LiveId" clId="{6486BB7A-C532-4E5B-AC38-50F953B03D15}" dt="2025-08-12T12:17:22.463" v="8166"/>
          <ac:cxnSpMkLst>
            <pc:docMk/>
            <pc:sldMk cId="1987599442" sldId="285"/>
            <ac:cxnSpMk id="19" creationId="{EDCB7FCE-3F99-9B39-25F9-7C90FB76C5F0}"/>
          </ac:cxnSpMkLst>
        </pc:cxnChg>
      </pc:sldChg>
      <pc:sldChg chg="addSp delSp modSp add mod modTransition">
        <pc:chgData name="Raonok Matabber" userId="faa8aa3866e6e900" providerId="LiveId" clId="{6486BB7A-C532-4E5B-AC38-50F953B03D15}" dt="2025-08-12T16:10:05.953" v="9193"/>
        <pc:sldMkLst>
          <pc:docMk/>
          <pc:sldMk cId="2459968789" sldId="286"/>
        </pc:sldMkLst>
        <pc:spChg chg="mod">
          <ac:chgData name="Raonok Matabber" userId="faa8aa3866e6e900" providerId="LiveId" clId="{6486BB7A-C532-4E5B-AC38-50F953B03D15}" dt="2025-08-12T09:14:57.885" v="5998" actId="1076"/>
          <ac:spMkLst>
            <pc:docMk/>
            <pc:sldMk cId="2459968789" sldId="286"/>
            <ac:spMk id="2" creationId="{F5864B4D-045A-12F4-12CB-90FB276455B6}"/>
          </ac:spMkLst>
        </pc:spChg>
        <pc:spChg chg="add del mod">
          <ac:chgData name="Raonok Matabber" userId="faa8aa3866e6e900" providerId="LiveId" clId="{6486BB7A-C532-4E5B-AC38-50F953B03D15}" dt="2025-08-12T09:17:03.896" v="6034" actId="478"/>
          <ac:spMkLst>
            <pc:docMk/>
            <pc:sldMk cId="2459968789" sldId="286"/>
            <ac:spMk id="7" creationId="{8F128CED-FA88-2A10-B52F-F27629A51CC3}"/>
          </ac:spMkLst>
        </pc:spChg>
        <pc:spChg chg="mod">
          <ac:chgData name="Raonok Matabber" userId="faa8aa3866e6e900" providerId="LiveId" clId="{6486BB7A-C532-4E5B-AC38-50F953B03D15}" dt="2025-08-12T09:07:53.281" v="5932" actId="6549"/>
          <ac:spMkLst>
            <pc:docMk/>
            <pc:sldMk cId="2459968789" sldId="286"/>
            <ac:spMk id="8" creationId="{E2CC4A13-9DD2-7ACD-156D-217763159958}"/>
          </ac:spMkLst>
        </pc:spChg>
        <pc:spChg chg="del">
          <ac:chgData name="Raonok Matabber" userId="faa8aa3866e6e900" providerId="LiveId" clId="{6486BB7A-C532-4E5B-AC38-50F953B03D15}" dt="2025-08-12T09:07:16.735" v="5916" actId="478"/>
          <ac:spMkLst>
            <pc:docMk/>
            <pc:sldMk cId="2459968789" sldId="286"/>
            <ac:spMk id="9" creationId="{1018C32F-AE34-8BD1-A330-BAAB44325F76}"/>
          </ac:spMkLst>
        </pc:spChg>
        <pc:spChg chg="add mod">
          <ac:chgData name="Raonok Matabber" userId="faa8aa3866e6e900" providerId="LiveId" clId="{6486BB7A-C532-4E5B-AC38-50F953B03D15}" dt="2025-08-12T09:14:50.236" v="5995" actId="1076"/>
          <ac:spMkLst>
            <pc:docMk/>
            <pc:sldMk cId="2459968789" sldId="286"/>
            <ac:spMk id="17" creationId="{A7C231E7-196C-7976-5B9E-DFADCD54E200}"/>
          </ac:spMkLst>
        </pc:spChg>
        <pc:spChg chg="add mod">
          <ac:chgData name="Raonok Matabber" userId="faa8aa3866e6e900" providerId="LiveId" clId="{6486BB7A-C532-4E5B-AC38-50F953B03D15}" dt="2025-08-12T09:14:54.926" v="5996"/>
          <ac:spMkLst>
            <pc:docMk/>
            <pc:sldMk cId="2459968789" sldId="286"/>
            <ac:spMk id="18" creationId="{AFA7A726-77B3-99F9-E8EE-970BF19C116E}"/>
          </ac:spMkLst>
        </pc:spChg>
        <pc:spChg chg="add mod">
          <ac:chgData name="Raonok Matabber" userId="faa8aa3866e6e900" providerId="LiveId" clId="{6486BB7A-C532-4E5B-AC38-50F953B03D15}" dt="2025-08-12T09:14:59.198" v="5999"/>
          <ac:spMkLst>
            <pc:docMk/>
            <pc:sldMk cId="2459968789" sldId="286"/>
            <ac:spMk id="19" creationId="{3A9DF7F9-58F0-AE9B-E7AB-35FE37689388}"/>
          </ac:spMkLst>
        </pc:spChg>
        <pc:spChg chg="add mod">
          <ac:chgData name="Raonok Matabber" userId="faa8aa3866e6e900" providerId="LiveId" clId="{6486BB7A-C532-4E5B-AC38-50F953B03D15}" dt="2025-08-12T09:15:02.018" v="6001" actId="571"/>
          <ac:spMkLst>
            <pc:docMk/>
            <pc:sldMk cId="2459968789" sldId="286"/>
            <ac:spMk id="20" creationId="{4D870FD6-C13A-7A24-1098-EF572C118B4A}"/>
          </ac:spMkLst>
        </pc:spChg>
        <pc:spChg chg="add del mod">
          <ac:chgData name="Raonok Matabber" userId="faa8aa3866e6e900" providerId="LiveId" clId="{6486BB7A-C532-4E5B-AC38-50F953B03D15}" dt="2025-08-12T09:17:18.589" v="6036" actId="478"/>
          <ac:spMkLst>
            <pc:docMk/>
            <pc:sldMk cId="2459968789" sldId="286"/>
            <ac:spMk id="21" creationId="{5D612D0F-3A8B-D067-FD3C-77A911419380}"/>
          </ac:spMkLst>
        </pc:spChg>
        <pc:spChg chg="add del mod">
          <ac:chgData name="Raonok Matabber" userId="faa8aa3866e6e900" providerId="LiveId" clId="{6486BB7A-C532-4E5B-AC38-50F953B03D15}" dt="2025-08-12T09:16:42.132" v="6028" actId="478"/>
          <ac:spMkLst>
            <pc:docMk/>
            <pc:sldMk cId="2459968789" sldId="286"/>
            <ac:spMk id="22" creationId="{5F054B17-EC5E-B8CA-1421-C78EA7DF92D9}"/>
          </ac:spMkLst>
        </pc:spChg>
        <pc:spChg chg="del">
          <ac:chgData name="Raonok Matabber" userId="faa8aa3866e6e900" providerId="LiveId" clId="{6486BB7A-C532-4E5B-AC38-50F953B03D15}" dt="2025-08-12T15:49:49.119" v="9092" actId="478"/>
          <ac:spMkLst>
            <pc:docMk/>
            <pc:sldMk cId="2459968789" sldId="286"/>
            <ac:spMk id="30" creationId="{DE981CAF-612E-C414-B2D6-233EE3415DE4}"/>
          </ac:spMkLst>
        </pc:spChg>
        <pc:spChg chg="del">
          <ac:chgData name="Raonok Matabber" userId="faa8aa3866e6e900" providerId="LiveId" clId="{6486BB7A-C532-4E5B-AC38-50F953B03D15}" dt="2025-08-12T15:49:49.435" v="9093" actId="478"/>
          <ac:spMkLst>
            <pc:docMk/>
            <pc:sldMk cId="2459968789" sldId="286"/>
            <ac:spMk id="31" creationId="{57179AB7-545F-4DF9-6BAA-A2B0F6D6E645}"/>
          </ac:spMkLst>
        </pc:spChg>
        <pc:picChg chg="add mod">
          <ac:chgData name="Raonok Matabber" userId="faa8aa3866e6e900" providerId="LiveId" clId="{6486BB7A-C532-4E5B-AC38-50F953B03D15}" dt="2025-08-12T16:10:05.953" v="9193"/>
          <ac:picMkLst>
            <pc:docMk/>
            <pc:sldMk cId="2459968789" sldId="286"/>
            <ac:picMk id="9" creationId="{96D9697A-9FA5-CABA-12E8-A651AD2C7296}"/>
          </ac:picMkLst>
        </pc:picChg>
        <pc:picChg chg="add mod">
          <ac:chgData name="Raonok Matabber" userId="faa8aa3866e6e900" providerId="LiveId" clId="{6486BB7A-C532-4E5B-AC38-50F953B03D15}" dt="2025-08-12T16:10:05.953" v="9193"/>
          <ac:picMkLst>
            <pc:docMk/>
            <pc:sldMk cId="2459968789" sldId="286"/>
            <ac:picMk id="18" creationId="{6F70DAED-5A1A-030E-177C-7B25E553ECDA}"/>
          </ac:picMkLst>
        </pc:picChg>
        <pc:picChg chg="add mod">
          <ac:chgData name="Raonok Matabber" userId="faa8aa3866e6e900" providerId="LiveId" clId="{6486BB7A-C532-4E5B-AC38-50F953B03D15}" dt="2025-08-12T16:10:05.953" v="9193"/>
          <ac:picMkLst>
            <pc:docMk/>
            <pc:sldMk cId="2459968789" sldId="286"/>
            <ac:picMk id="19" creationId="{5FB40F7F-1366-46AC-9234-DB5F468EDE1E}"/>
          </ac:picMkLst>
        </pc:picChg>
        <pc:picChg chg="del">
          <ac:chgData name="Raonok Matabber" userId="faa8aa3866e6e900" providerId="LiveId" clId="{6486BB7A-C532-4E5B-AC38-50F953B03D15}" dt="2025-08-12T15:49:50.736" v="9095" actId="478"/>
          <ac:picMkLst>
            <pc:docMk/>
            <pc:sldMk cId="2459968789" sldId="286"/>
            <ac:picMk id="24" creationId="{063F76BD-B8A7-93C7-D7D6-C943D4488995}"/>
          </ac:picMkLst>
        </pc:picChg>
        <pc:picChg chg="del">
          <ac:chgData name="Raonok Matabber" userId="faa8aa3866e6e900" providerId="LiveId" clId="{6486BB7A-C532-4E5B-AC38-50F953B03D15}" dt="2025-08-12T15:49:49.733" v="9094" actId="478"/>
          <ac:picMkLst>
            <pc:docMk/>
            <pc:sldMk cId="2459968789" sldId="286"/>
            <ac:picMk id="26" creationId="{6430F8C0-CE83-FFE4-873C-10D7F7836474}"/>
          </ac:picMkLst>
        </pc:picChg>
        <pc:cxnChg chg="add mod">
          <ac:chgData name="Raonok Matabber" userId="faa8aa3866e6e900" providerId="LiveId" clId="{6486BB7A-C532-4E5B-AC38-50F953B03D15}" dt="2025-08-12T12:17:25.541" v="8167"/>
          <ac:cxnSpMkLst>
            <pc:docMk/>
            <pc:sldMk cId="2459968789" sldId="286"/>
            <ac:cxnSpMk id="23" creationId="{C3EB4BF3-FCAE-D416-192D-39FBFDA27C53}"/>
          </ac:cxnSpMkLst>
        </pc:cxnChg>
      </pc:sldChg>
      <pc:sldChg chg="addSp delSp modSp add mod modTransition">
        <pc:chgData name="Raonok Matabber" userId="faa8aa3866e6e900" providerId="LiveId" clId="{6486BB7A-C532-4E5B-AC38-50F953B03D15}" dt="2025-08-12T16:10:08.006" v="9194"/>
        <pc:sldMkLst>
          <pc:docMk/>
          <pc:sldMk cId="3972968426" sldId="287"/>
        </pc:sldMkLst>
        <pc:spChg chg="mod">
          <ac:chgData name="Raonok Matabber" userId="faa8aa3866e6e900" providerId="LiveId" clId="{6486BB7A-C532-4E5B-AC38-50F953B03D15}" dt="2025-08-12T09:14:16.710" v="5986" actId="1076"/>
          <ac:spMkLst>
            <pc:docMk/>
            <pc:sldMk cId="3972968426" sldId="287"/>
            <ac:spMk id="2" creationId="{A90CB1FA-7AF5-8B75-E9B5-5CCC5CF72A89}"/>
          </ac:spMkLst>
        </pc:spChg>
        <pc:spChg chg="mod">
          <ac:chgData name="Raonok Matabber" userId="faa8aa3866e6e900" providerId="LiveId" clId="{6486BB7A-C532-4E5B-AC38-50F953B03D15}" dt="2025-08-12T09:11:14.590" v="5953" actId="1076"/>
          <ac:spMkLst>
            <pc:docMk/>
            <pc:sldMk cId="3972968426" sldId="287"/>
            <ac:spMk id="6" creationId="{A94134F4-B915-1215-4CD7-115EC7B0685D}"/>
          </ac:spMkLst>
        </pc:spChg>
        <pc:spChg chg="del">
          <ac:chgData name="Raonok Matabber" userId="faa8aa3866e6e900" providerId="LiveId" clId="{6486BB7A-C532-4E5B-AC38-50F953B03D15}" dt="2025-08-12T09:12:01.147" v="5980" actId="478"/>
          <ac:spMkLst>
            <pc:docMk/>
            <pc:sldMk cId="3972968426" sldId="287"/>
            <ac:spMk id="7" creationId="{CDD752C7-E3A9-38D6-64D0-723B29EF5317}"/>
          </ac:spMkLst>
        </pc:spChg>
        <pc:spChg chg="mod">
          <ac:chgData name="Raonok Matabber" userId="faa8aa3866e6e900" providerId="LiveId" clId="{6486BB7A-C532-4E5B-AC38-50F953B03D15}" dt="2025-08-12T09:15:17.397" v="6022" actId="6549"/>
          <ac:spMkLst>
            <pc:docMk/>
            <pc:sldMk cId="3972968426" sldId="287"/>
            <ac:spMk id="8" creationId="{EEA0E1CC-B9F8-2DC4-5661-4515A19A982F}"/>
          </ac:spMkLst>
        </pc:spChg>
        <pc:spChg chg="add mod">
          <ac:chgData name="Raonok Matabber" userId="faa8aa3866e6e900" providerId="LiveId" clId="{6486BB7A-C532-4E5B-AC38-50F953B03D15}" dt="2025-08-12T09:16:24.867" v="6025" actId="1076"/>
          <ac:spMkLst>
            <pc:docMk/>
            <pc:sldMk cId="3972968426" sldId="287"/>
            <ac:spMk id="9" creationId="{3D796ADD-8E4C-58A2-9D3B-E446F686C0EB}"/>
          </ac:spMkLst>
        </pc:spChg>
        <pc:spChg chg="mod">
          <ac:chgData name="Raonok Matabber" userId="faa8aa3866e6e900" providerId="LiveId" clId="{6486BB7A-C532-4E5B-AC38-50F953B03D15}" dt="2025-08-12T09:11:50.021" v="5979" actId="404"/>
          <ac:spMkLst>
            <pc:docMk/>
            <pc:sldMk cId="3972968426" sldId="287"/>
            <ac:spMk id="12" creationId="{A88893AC-5F0E-5F52-DBBC-72F9892106B4}"/>
          </ac:spMkLst>
        </pc:spChg>
        <pc:spChg chg="mod">
          <ac:chgData name="Raonok Matabber" userId="faa8aa3866e6e900" providerId="LiveId" clId="{6486BB7A-C532-4E5B-AC38-50F953B03D15}" dt="2025-08-12T09:30:55.669" v="6205" actId="1037"/>
          <ac:spMkLst>
            <pc:docMk/>
            <pc:sldMk cId="3972968426" sldId="287"/>
            <ac:spMk id="13" creationId="{12C8D434-28B5-FE97-5356-CB6D7F3BDA8A}"/>
          </ac:spMkLst>
        </pc:spChg>
        <pc:spChg chg="mod">
          <ac:chgData name="Raonok Matabber" userId="faa8aa3866e6e900" providerId="LiveId" clId="{6486BB7A-C532-4E5B-AC38-50F953B03D15}" dt="2025-08-12T09:11:17.777" v="5954" actId="1076"/>
          <ac:spMkLst>
            <pc:docMk/>
            <pc:sldMk cId="3972968426" sldId="287"/>
            <ac:spMk id="15" creationId="{333280E8-AC7C-85C5-518A-16D12AFFF282}"/>
          </ac:spMkLst>
        </pc:spChg>
        <pc:spChg chg="add mod">
          <ac:chgData name="Raonok Matabber" userId="faa8aa3866e6e900" providerId="LiveId" clId="{6486BB7A-C532-4E5B-AC38-50F953B03D15}" dt="2025-08-12T09:18:27.680" v="6056" actId="1076"/>
          <ac:spMkLst>
            <pc:docMk/>
            <pc:sldMk cId="3972968426" sldId="287"/>
            <ac:spMk id="17" creationId="{593C43F7-6805-4933-7E76-2859D0342187}"/>
          </ac:spMkLst>
        </pc:spChg>
        <pc:spChg chg="del">
          <ac:chgData name="Raonok Matabber" userId="faa8aa3866e6e900" providerId="LiveId" clId="{6486BB7A-C532-4E5B-AC38-50F953B03D15}" dt="2025-08-12T15:49:46.039" v="9089" actId="478"/>
          <ac:spMkLst>
            <pc:docMk/>
            <pc:sldMk cId="3972968426" sldId="287"/>
            <ac:spMk id="30" creationId="{0D15EF8F-C8F6-0C35-D16D-4E2632963E9C}"/>
          </ac:spMkLst>
        </pc:spChg>
        <pc:spChg chg="del">
          <ac:chgData name="Raonok Matabber" userId="faa8aa3866e6e900" providerId="LiveId" clId="{6486BB7A-C532-4E5B-AC38-50F953B03D15}" dt="2025-08-12T15:49:45.742" v="9088" actId="478"/>
          <ac:spMkLst>
            <pc:docMk/>
            <pc:sldMk cId="3972968426" sldId="287"/>
            <ac:spMk id="31" creationId="{51BD6449-8D7F-7D67-4C63-3C05EC7D3EB5}"/>
          </ac:spMkLst>
        </pc:spChg>
        <pc:spChg chg="mod">
          <ac:chgData name="Raonok Matabber" userId="faa8aa3866e6e900" providerId="LiveId" clId="{6486BB7A-C532-4E5B-AC38-50F953B03D15}" dt="2025-08-12T09:11:35.348" v="5966" actId="1076"/>
          <ac:spMkLst>
            <pc:docMk/>
            <pc:sldMk cId="3972968426" sldId="287"/>
            <ac:spMk id="41" creationId="{6524BC82-90F3-1C47-2523-0891561DF57F}"/>
          </ac:spMkLst>
        </pc:spChg>
        <pc:picChg chg="add mod">
          <ac:chgData name="Raonok Matabber" userId="faa8aa3866e6e900" providerId="LiveId" clId="{6486BB7A-C532-4E5B-AC38-50F953B03D15}" dt="2025-08-12T16:10:08.006" v="9194"/>
          <ac:picMkLst>
            <pc:docMk/>
            <pc:sldMk cId="3972968426" sldId="287"/>
            <ac:picMk id="7" creationId="{4DA55DD6-C6F5-3654-09E7-F023F735D356}"/>
          </ac:picMkLst>
        </pc:picChg>
        <pc:picChg chg="add mod">
          <ac:chgData name="Raonok Matabber" userId="faa8aa3866e6e900" providerId="LiveId" clId="{6486BB7A-C532-4E5B-AC38-50F953B03D15}" dt="2025-08-12T16:10:08.006" v="9194"/>
          <ac:picMkLst>
            <pc:docMk/>
            <pc:sldMk cId="3972968426" sldId="287"/>
            <ac:picMk id="19" creationId="{A85BA251-025E-0F8F-0E28-D1E4994A0FE6}"/>
          </ac:picMkLst>
        </pc:picChg>
        <pc:picChg chg="add mod">
          <ac:chgData name="Raonok Matabber" userId="faa8aa3866e6e900" providerId="LiveId" clId="{6486BB7A-C532-4E5B-AC38-50F953B03D15}" dt="2025-08-12T16:10:08.006" v="9194"/>
          <ac:picMkLst>
            <pc:docMk/>
            <pc:sldMk cId="3972968426" sldId="287"/>
            <ac:picMk id="20" creationId="{141EEB99-B509-7823-4D90-9F1F709F271A}"/>
          </ac:picMkLst>
        </pc:picChg>
        <pc:picChg chg="del">
          <ac:chgData name="Raonok Matabber" userId="faa8aa3866e6e900" providerId="LiveId" clId="{6486BB7A-C532-4E5B-AC38-50F953B03D15}" dt="2025-08-12T15:49:47.385" v="9091" actId="478"/>
          <ac:picMkLst>
            <pc:docMk/>
            <pc:sldMk cId="3972968426" sldId="287"/>
            <ac:picMk id="24" creationId="{A872F0A1-5B4F-E9EB-D55A-ACDDA9F7AE9B}"/>
          </ac:picMkLst>
        </pc:picChg>
        <pc:picChg chg="del">
          <ac:chgData name="Raonok Matabber" userId="faa8aa3866e6e900" providerId="LiveId" clId="{6486BB7A-C532-4E5B-AC38-50F953B03D15}" dt="2025-08-12T15:49:46.320" v="9090" actId="478"/>
          <ac:picMkLst>
            <pc:docMk/>
            <pc:sldMk cId="3972968426" sldId="287"/>
            <ac:picMk id="26" creationId="{E45D414F-0A3E-816C-B268-E1A91FD72F04}"/>
          </ac:picMkLst>
        </pc:picChg>
        <pc:cxnChg chg="add mod">
          <ac:chgData name="Raonok Matabber" userId="faa8aa3866e6e900" providerId="LiveId" clId="{6486BB7A-C532-4E5B-AC38-50F953B03D15}" dt="2025-08-12T12:17:41.258" v="8172" actId="1076"/>
          <ac:cxnSpMkLst>
            <pc:docMk/>
            <pc:sldMk cId="3972968426" sldId="287"/>
            <ac:cxnSpMk id="18" creationId="{A1ACD76C-0802-1EB3-2808-093A10DEE562}"/>
          </ac:cxnSpMkLst>
        </pc:cxnChg>
      </pc:sldChg>
      <pc:sldChg chg="addSp delSp modSp add mod modTransition">
        <pc:chgData name="Raonok Matabber" userId="faa8aa3866e6e900" providerId="LiveId" clId="{6486BB7A-C532-4E5B-AC38-50F953B03D15}" dt="2025-08-12T16:10:08.975" v="9195"/>
        <pc:sldMkLst>
          <pc:docMk/>
          <pc:sldMk cId="2890921338" sldId="288"/>
        </pc:sldMkLst>
        <pc:spChg chg="mod">
          <ac:chgData name="Raonok Matabber" userId="faa8aa3866e6e900" providerId="LiveId" clId="{6486BB7A-C532-4E5B-AC38-50F953B03D15}" dt="2025-08-12T09:17:56.128" v="6041"/>
          <ac:spMkLst>
            <pc:docMk/>
            <pc:sldMk cId="2890921338" sldId="288"/>
            <ac:spMk id="2" creationId="{B1476F22-D69B-A821-9DA9-23E30BDE02E5}"/>
          </ac:spMkLst>
        </pc:spChg>
        <pc:spChg chg="add mod">
          <ac:chgData name="Raonok Matabber" userId="faa8aa3866e6e900" providerId="LiveId" clId="{6486BB7A-C532-4E5B-AC38-50F953B03D15}" dt="2025-08-12T09:17:50.897" v="6040" actId="1076"/>
          <ac:spMkLst>
            <pc:docMk/>
            <pc:sldMk cId="2890921338" sldId="288"/>
            <ac:spMk id="7" creationId="{6FC8180D-69A1-E58B-6702-D99CA7CD0DA7}"/>
          </ac:spMkLst>
        </pc:spChg>
        <pc:spChg chg="mod">
          <ac:chgData name="Raonok Matabber" userId="faa8aa3866e6e900" providerId="LiveId" clId="{6486BB7A-C532-4E5B-AC38-50F953B03D15}" dt="2025-08-12T09:18:14.633" v="6054" actId="6549"/>
          <ac:spMkLst>
            <pc:docMk/>
            <pc:sldMk cId="2890921338" sldId="288"/>
            <ac:spMk id="8" creationId="{3C263B29-78D7-9972-6020-055127A2E06A}"/>
          </ac:spMkLst>
        </pc:spChg>
        <pc:spChg chg="del">
          <ac:chgData name="Raonok Matabber" userId="faa8aa3866e6e900" providerId="LiveId" clId="{6486BB7A-C532-4E5B-AC38-50F953B03D15}" dt="2025-08-12T09:17:46.892" v="6038" actId="478"/>
          <ac:spMkLst>
            <pc:docMk/>
            <pc:sldMk cId="2890921338" sldId="288"/>
            <ac:spMk id="9" creationId="{292A868D-0227-E364-FC74-2667D883F725}"/>
          </ac:spMkLst>
        </pc:spChg>
        <pc:spChg chg="mod">
          <ac:chgData name="Raonok Matabber" userId="faa8aa3866e6e900" providerId="LiveId" clId="{6486BB7A-C532-4E5B-AC38-50F953B03D15}" dt="2025-08-12T09:30:53.528" v="6204" actId="1037"/>
          <ac:spMkLst>
            <pc:docMk/>
            <pc:sldMk cId="2890921338" sldId="288"/>
            <ac:spMk id="13" creationId="{041D2F24-089A-55F2-3A74-572D911CAE25}"/>
          </ac:spMkLst>
        </pc:spChg>
        <pc:spChg chg="add mod">
          <ac:chgData name="Raonok Matabber" userId="faa8aa3866e6e900" providerId="LiveId" clId="{6486BB7A-C532-4E5B-AC38-50F953B03D15}" dt="2025-08-12T09:20:00.306" v="6075" actId="1076"/>
          <ac:spMkLst>
            <pc:docMk/>
            <pc:sldMk cId="2890921338" sldId="288"/>
            <ac:spMk id="17" creationId="{172E7C0C-2566-A545-A111-6E40F462006F}"/>
          </ac:spMkLst>
        </pc:spChg>
        <pc:spChg chg="del">
          <ac:chgData name="Raonok Matabber" userId="faa8aa3866e6e900" providerId="LiveId" clId="{6486BB7A-C532-4E5B-AC38-50F953B03D15}" dt="2025-08-12T15:49:41.750" v="9083" actId="478"/>
          <ac:spMkLst>
            <pc:docMk/>
            <pc:sldMk cId="2890921338" sldId="288"/>
            <ac:spMk id="30" creationId="{A737C0AF-3CEB-D720-4583-AB54F6F9C933}"/>
          </ac:spMkLst>
        </pc:spChg>
        <pc:spChg chg="del mod">
          <ac:chgData name="Raonok Matabber" userId="faa8aa3866e6e900" providerId="LiveId" clId="{6486BB7A-C532-4E5B-AC38-50F953B03D15}" dt="2025-08-12T15:49:42.344" v="9085" actId="478"/>
          <ac:spMkLst>
            <pc:docMk/>
            <pc:sldMk cId="2890921338" sldId="288"/>
            <ac:spMk id="31" creationId="{DE400BF4-8CA4-8BCF-D1F4-77561B3E2326}"/>
          </ac:spMkLst>
        </pc:spChg>
        <pc:picChg chg="add mod">
          <ac:chgData name="Raonok Matabber" userId="faa8aa3866e6e900" providerId="LiveId" clId="{6486BB7A-C532-4E5B-AC38-50F953B03D15}" dt="2025-08-12T16:10:08.975" v="9195"/>
          <ac:picMkLst>
            <pc:docMk/>
            <pc:sldMk cId="2890921338" sldId="288"/>
            <ac:picMk id="9" creationId="{FF3C9B71-CA22-0666-46D7-93DAE0AEB302}"/>
          </ac:picMkLst>
        </pc:picChg>
        <pc:picChg chg="add mod">
          <ac:chgData name="Raonok Matabber" userId="faa8aa3866e6e900" providerId="LiveId" clId="{6486BB7A-C532-4E5B-AC38-50F953B03D15}" dt="2025-08-12T16:10:08.975" v="9195"/>
          <ac:picMkLst>
            <pc:docMk/>
            <pc:sldMk cId="2890921338" sldId="288"/>
            <ac:picMk id="19" creationId="{CFBC9793-D1CA-609D-503F-1299B0956BE7}"/>
          </ac:picMkLst>
        </pc:picChg>
        <pc:picChg chg="add mod">
          <ac:chgData name="Raonok Matabber" userId="faa8aa3866e6e900" providerId="LiveId" clId="{6486BB7A-C532-4E5B-AC38-50F953B03D15}" dt="2025-08-12T16:10:08.975" v="9195"/>
          <ac:picMkLst>
            <pc:docMk/>
            <pc:sldMk cId="2890921338" sldId="288"/>
            <ac:picMk id="20" creationId="{F4611DFD-65B9-E739-194A-FEE90EFEB5C8}"/>
          </ac:picMkLst>
        </pc:picChg>
        <pc:picChg chg="del">
          <ac:chgData name="Raonok Matabber" userId="faa8aa3866e6e900" providerId="LiveId" clId="{6486BB7A-C532-4E5B-AC38-50F953B03D15}" dt="2025-08-12T15:49:43.399" v="9087" actId="478"/>
          <ac:picMkLst>
            <pc:docMk/>
            <pc:sldMk cId="2890921338" sldId="288"/>
            <ac:picMk id="24" creationId="{19757C2F-A1BB-0C48-4FA6-9BD7CB5B79BA}"/>
          </ac:picMkLst>
        </pc:picChg>
        <pc:picChg chg="del">
          <ac:chgData name="Raonok Matabber" userId="faa8aa3866e6e900" providerId="LiveId" clId="{6486BB7A-C532-4E5B-AC38-50F953B03D15}" dt="2025-08-12T15:49:42.656" v="9086" actId="478"/>
          <ac:picMkLst>
            <pc:docMk/>
            <pc:sldMk cId="2890921338" sldId="288"/>
            <ac:picMk id="26" creationId="{B1885D68-9D30-1DF9-E4A9-B6E690AE6989}"/>
          </ac:picMkLst>
        </pc:picChg>
        <pc:cxnChg chg="add mod">
          <ac:chgData name="Raonok Matabber" userId="faa8aa3866e6e900" providerId="LiveId" clId="{6486BB7A-C532-4E5B-AC38-50F953B03D15}" dt="2025-08-12T12:17:42.951" v="8173"/>
          <ac:cxnSpMkLst>
            <pc:docMk/>
            <pc:sldMk cId="2890921338" sldId="288"/>
            <ac:cxnSpMk id="18" creationId="{BBCF2E7C-3ECE-4669-A53D-26B000365965}"/>
          </ac:cxnSpMkLst>
        </pc:cxnChg>
      </pc:sldChg>
      <pc:sldChg chg="addSp delSp modSp add mod modTransition">
        <pc:chgData name="Raonok Matabber" userId="faa8aa3866e6e900" providerId="LiveId" clId="{6486BB7A-C532-4E5B-AC38-50F953B03D15}" dt="2025-08-12T16:10:09.678" v="9196"/>
        <pc:sldMkLst>
          <pc:docMk/>
          <pc:sldMk cId="2958578151" sldId="289"/>
        </pc:sldMkLst>
        <pc:spChg chg="mod">
          <ac:chgData name="Raonok Matabber" userId="faa8aa3866e6e900" providerId="LiveId" clId="{6486BB7A-C532-4E5B-AC38-50F953B03D15}" dt="2025-08-12T09:19:49.617" v="6073"/>
          <ac:spMkLst>
            <pc:docMk/>
            <pc:sldMk cId="2958578151" sldId="289"/>
            <ac:spMk id="2" creationId="{D85AE69A-9B6D-B1D1-F720-3D5223192978}"/>
          </ac:spMkLst>
        </pc:spChg>
        <pc:spChg chg="del">
          <ac:chgData name="Raonok Matabber" userId="faa8aa3866e6e900" providerId="LiveId" clId="{6486BB7A-C532-4E5B-AC38-50F953B03D15}" dt="2025-08-12T09:18:59.265" v="6058" actId="478"/>
          <ac:spMkLst>
            <pc:docMk/>
            <pc:sldMk cId="2958578151" sldId="289"/>
            <ac:spMk id="7" creationId="{9A9610E6-3D7F-2187-C69C-C1779A8D56B3}"/>
          </ac:spMkLst>
        </pc:spChg>
        <pc:spChg chg="mod">
          <ac:chgData name="Raonok Matabber" userId="faa8aa3866e6e900" providerId="LiveId" clId="{6486BB7A-C532-4E5B-AC38-50F953B03D15}" dt="2025-08-12T09:19:18.877" v="6068" actId="20577"/>
          <ac:spMkLst>
            <pc:docMk/>
            <pc:sldMk cId="2958578151" sldId="289"/>
            <ac:spMk id="8" creationId="{36188C57-C958-CB1B-D0FE-69A0BD61986C}"/>
          </ac:spMkLst>
        </pc:spChg>
        <pc:spChg chg="add mod">
          <ac:chgData name="Raonok Matabber" userId="faa8aa3866e6e900" providerId="LiveId" clId="{6486BB7A-C532-4E5B-AC38-50F953B03D15}" dt="2025-08-12T09:19:03.423" v="6060" actId="1076"/>
          <ac:spMkLst>
            <pc:docMk/>
            <pc:sldMk cId="2958578151" sldId="289"/>
            <ac:spMk id="9" creationId="{75DF4972-D606-6A9E-3A37-4E813AC59E56}"/>
          </ac:spMkLst>
        </pc:spChg>
        <pc:spChg chg="mod">
          <ac:chgData name="Raonok Matabber" userId="faa8aa3866e6e900" providerId="LiveId" clId="{6486BB7A-C532-4E5B-AC38-50F953B03D15}" dt="2025-08-12T09:30:51.137" v="6203" actId="1037"/>
          <ac:spMkLst>
            <pc:docMk/>
            <pc:sldMk cId="2958578151" sldId="289"/>
            <ac:spMk id="13" creationId="{E93CA3DC-B509-1FAD-1174-9702F7DD0515}"/>
          </ac:spMkLst>
        </pc:spChg>
        <pc:spChg chg="add mod">
          <ac:chgData name="Raonok Matabber" userId="faa8aa3866e6e900" providerId="LiveId" clId="{6486BB7A-C532-4E5B-AC38-50F953B03D15}" dt="2025-08-12T09:20:57.076" v="6081" actId="1076"/>
          <ac:spMkLst>
            <pc:docMk/>
            <pc:sldMk cId="2958578151" sldId="289"/>
            <ac:spMk id="17" creationId="{85E2329E-F1BF-4E38-7C15-216CA35CFB4B}"/>
          </ac:spMkLst>
        </pc:spChg>
        <pc:spChg chg="del mod">
          <ac:chgData name="Raonok Matabber" userId="faa8aa3866e6e900" providerId="LiveId" clId="{6486BB7A-C532-4E5B-AC38-50F953B03D15}" dt="2025-08-12T15:49:39.500" v="9082" actId="478"/>
          <ac:spMkLst>
            <pc:docMk/>
            <pc:sldMk cId="2958578151" sldId="289"/>
            <ac:spMk id="30" creationId="{F4CDAB1E-AE58-D955-332B-F1A005C46362}"/>
          </ac:spMkLst>
        </pc:spChg>
        <pc:spChg chg="del mod">
          <ac:chgData name="Raonok Matabber" userId="faa8aa3866e6e900" providerId="LiveId" clId="{6486BB7A-C532-4E5B-AC38-50F953B03D15}" dt="2025-08-12T15:49:37.311" v="9078" actId="478"/>
          <ac:spMkLst>
            <pc:docMk/>
            <pc:sldMk cId="2958578151" sldId="289"/>
            <ac:spMk id="31" creationId="{4E213412-298C-25E6-7AD6-CFB297BDF1EF}"/>
          </ac:spMkLst>
        </pc:spChg>
        <pc:picChg chg="add mod">
          <ac:chgData name="Raonok Matabber" userId="faa8aa3866e6e900" providerId="LiveId" clId="{6486BB7A-C532-4E5B-AC38-50F953B03D15}" dt="2025-08-12T16:10:09.678" v="9196"/>
          <ac:picMkLst>
            <pc:docMk/>
            <pc:sldMk cId="2958578151" sldId="289"/>
            <ac:picMk id="7" creationId="{EEE1F512-ACA0-0625-188D-0A5521A0CF09}"/>
          </ac:picMkLst>
        </pc:picChg>
        <pc:picChg chg="add mod">
          <ac:chgData name="Raonok Matabber" userId="faa8aa3866e6e900" providerId="LiveId" clId="{6486BB7A-C532-4E5B-AC38-50F953B03D15}" dt="2025-08-12T16:10:09.678" v="9196"/>
          <ac:picMkLst>
            <pc:docMk/>
            <pc:sldMk cId="2958578151" sldId="289"/>
            <ac:picMk id="19" creationId="{A29ADD01-38CD-146A-6CFE-F477B5CD567C}"/>
          </ac:picMkLst>
        </pc:picChg>
        <pc:picChg chg="add mod">
          <ac:chgData name="Raonok Matabber" userId="faa8aa3866e6e900" providerId="LiveId" clId="{6486BB7A-C532-4E5B-AC38-50F953B03D15}" dt="2025-08-12T16:10:09.678" v="9196"/>
          <ac:picMkLst>
            <pc:docMk/>
            <pc:sldMk cId="2958578151" sldId="289"/>
            <ac:picMk id="20" creationId="{F47A382B-02AD-6F7E-C987-F2B0671450D3}"/>
          </ac:picMkLst>
        </pc:picChg>
        <pc:picChg chg="del">
          <ac:chgData name="Raonok Matabber" userId="faa8aa3866e6e900" providerId="LiveId" clId="{6486BB7A-C532-4E5B-AC38-50F953B03D15}" dt="2025-08-12T15:49:36.358" v="9076" actId="478"/>
          <ac:picMkLst>
            <pc:docMk/>
            <pc:sldMk cId="2958578151" sldId="289"/>
            <ac:picMk id="24" creationId="{35A59F61-72AA-DD35-408A-B536F8D15718}"/>
          </ac:picMkLst>
        </pc:picChg>
        <pc:picChg chg="del">
          <ac:chgData name="Raonok Matabber" userId="faa8aa3866e6e900" providerId="LiveId" clId="{6486BB7A-C532-4E5B-AC38-50F953B03D15}" dt="2025-08-12T15:49:37.639" v="9079" actId="478"/>
          <ac:picMkLst>
            <pc:docMk/>
            <pc:sldMk cId="2958578151" sldId="289"/>
            <ac:picMk id="26" creationId="{37A6D08A-CF83-1CE5-1C43-7C46595AF23C}"/>
          </ac:picMkLst>
        </pc:picChg>
        <pc:cxnChg chg="add mod">
          <ac:chgData name="Raonok Matabber" userId="faa8aa3866e6e900" providerId="LiveId" clId="{6486BB7A-C532-4E5B-AC38-50F953B03D15}" dt="2025-08-12T12:17:44.919" v="8174"/>
          <ac:cxnSpMkLst>
            <pc:docMk/>
            <pc:sldMk cId="2958578151" sldId="289"/>
            <ac:cxnSpMk id="18" creationId="{DC451966-37A8-696B-0650-0FCEA39C5886}"/>
          </ac:cxnSpMkLst>
        </pc:cxnChg>
      </pc:sldChg>
      <pc:sldChg chg="addSp delSp modSp add del mod modTransition">
        <pc:chgData name="Raonok Matabber" userId="faa8aa3866e6e900" providerId="LiveId" clId="{6486BB7A-C532-4E5B-AC38-50F953B03D15}" dt="2025-08-12T16:10:10.356" v="9197"/>
        <pc:sldMkLst>
          <pc:docMk/>
          <pc:sldMk cId="289344210" sldId="290"/>
        </pc:sldMkLst>
        <pc:spChg chg="mod">
          <ac:chgData name="Raonok Matabber" userId="faa8aa3866e6e900" providerId="LiveId" clId="{6486BB7A-C532-4E5B-AC38-50F953B03D15}" dt="2025-08-12T09:20:51.936" v="6079"/>
          <ac:spMkLst>
            <pc:docMk/>
            <pc:sldMk cId="289344210" sldId="290"/>
            <ac:spMk id="2" creationId="{12E78C1E-C571-23BF-071C-A57364A7522F}"/>
          </ac:spMkLst>
        </pc:spChg>
        <pc:spChg chg="add mod">
          <ac:chgData name="Raonok Matabber" userId="faa8aa3866e6e900" providerId="LiveId" clId="{6486BB7A-C532-4E5B-AC38-50F953B03D15}" dt="2025-08-12T09:20:46" v="6078" actId="1076"/>
          <ac:spMkLst>
            <pc:docMk/>
            <pc:sldMk cId="289344210" sldId="290"/>
            <ac:spMk id="7" creationId="{42A1AEC9-4EE1-E71A-8391-E3ABEE7C1ADF}"/>
          </ac:spMkLst>
        </pc:spChg>
        <pc:spChg chg="mod">
          <ac:chgData name="Raonok Matabber" userId="faa8aa3866e6e900" providerId="LiveId" clId="{6486BB7A-C532-4E5B-AC38-50F953B03D15}" dt="2025-08-12T09:21:17.555" v="6090" actId="20577"/>
          <ac:spMkLst>
            <pc:docMk/>
            <pc:sldMk cId="289344210" sldId="290"/>
            <ac:spMk id="8" creationId="{AB708183-A365-A0D9-33A0-640810D661A7}"/>
          </ac:spMkLst>
        </pc:spChg>
        <pc:spChg chg="del">
          <ac:chgData name="Raonok Matabber" userId="faa8aa3866e6e900" providerId="LiveId" clId="{6486BB7A-C532-4E5B-AC38-50F953B03D15}" dt="2025-08-12T09:19:25.407" v="6070" actId="478"/>
          <ac:spMkLst>
            <pc:docMk/>
            <pc:sldMk cId="289344210" sldId="290"/>
            <ac:spMk id="9" creationId="{1CA4790B-589E-4C22-D3F2-A6A6BE70E105}"/>
          </ac:spMkLst>
        </pc:spChg>
        <pc:spChg chg="mod">
          <ac:chgData name="Raonok Matabber" userId="faa8aa3866e6e900" providerId="LiveId" clId="{6486BB7A-C532-4E5B-AC38-50F953B03D15}" dt="2025-08-12T09:30:49.581" v="6202" actId="1037"/>
          <ac:spMkLst>
            <pc:docMk/>
            <pc:sldMk cId="289344210" sldId="290"/>
            <ac:spMk id="13" creationId="{5653D482-DCA8-CD5C-8739-3598CA49C498}"/>
          </ac:spMkLst>
        </pc:spChg>
        <pc:spChg chg="add mod">
          <ac:chgData name="Raonok Matabber" userId="faa8aa3866e6e900" providerId="LiveId" clId="{6486BB7A-C532-4E5B-AC38-50F953B03D15}" dt="2025-08-12T09:22:09.847" v="6098" actId="1076"/>
          <ac:spMkLst>
            <pc:docMk/>
            <pc:sldMk cId="289344210" sldId="290"/>
            <ac:spMk id="17" creationId="{4B97CBBC-9F01-1A5A-DF5A-6514CDC84461}"/>
          </ac:spMkLst>
        </pc:spChg>
        <pc:spChg chg="del">
          <ac:chgData name="Raonok Matabber" userId="faa8aa3866e6e900" providerId="LiveId" clId="{6486BB7A-C532-4E5B-AC38-50F953B03D15}" dt="2025-08-12T15:49:30.945" v="9068" actId="478"/>
          <ac:spMkLst>
            <pc:docMk/>
            <pc:sldMk cId="289344210" sldId="290"/>
            <ac:spMk id="30" creationId="{721A52BB-9D3B-7308-261D-40DE8905FD9C}"/>
          </ac:spMkLst>
        </pc:spChg>
        <pc:spChg chg="del mod">
          <ac:chgData name="Raonok Matabber" userId="faa8aa3866e6e900" providerId="LiveId" clId="{6486BB7A-C532-4E5B-AC38-50F953B03D15}" dt="2025-08-12T15:49:33.577" v="9074" actId="478"/>
          <ac:spMkLst>
            <pc:docMk/>
            <pc:sldMk cId="289344210" sldId="290"/>
            <ac:spMk id="31" creationId="{B9D9BB86-3217-E2E8-3FA8-90EF17BFD840}"/>
          </ac:spMkLst>
        </pc:spChg>
        <pc:picChg chg="add mod">
          <ac:chgData name="Raonok Matabber" userId="faa8aa3866e6e900" providerId="LiveId" clId="{6486BB7A-C532-4E5B-AC38-50F953B03D15}" dt="2025-08-12T16:10:10.356" v="9197"/>
          <ac:picMkLst>
            <pc:docMk/>
            <pc:sldMk cId="289344210" sldId="290"/>
            <ac:picMk id="9" creationId="{E9C2644D-D672-3DC5-8B7A-FAC9EB6A04F0}"/>
          </ac:picMkLst>
        </pc:picChg>
        <pc:picChg chg="add mod">
          <ac:chgData name="Raonok Matabber" userId="faa8aa3866e6e900" providerId="LiveId" clId="{6486BB7A-C532-4E5B-AC38-50F953B03D15}" dt="2025-08-12T16:10:10.356" v="9197"/>
          <ac:picMkLst>
            <pc:docMk/>
            <pc:sldMk cId="289344210" sldId="290"/>
            <ac:picMk id="19" creationId="{4E6648EC-245C-114F-60C4-7760434B1CB9}"/>
          </ac:picMkLst>
        </pc:picChg>
        <pc:picChg chg="add mod">
          <ac:chgData name="Raonok Matabber" userId="faa8aa3866e6e900" providerId="LiveId" clId="{6486BB7A-C532-4E5B-AC38-50F953B03D15}" dt="2025-08-12T16:10:10.356" v="9197"/>
          <ac:picMkLst>
            <pc:docMk/>
            <pc:sldMk cId="289344210" sldId="290"/>
            <ac:picMk id="20" creationId="{3D98EC55-95B6-850A-C5C0-C5F6B68C5A62}"/>
          </ac:picMkLst>
        </pc:picChg>
        <pc:picChg chg="del">
          <ac:chgData name="Raonok Matabber" userId="faa8aa3866e6e900" providerId="LiveId" clId="{6486BB7A-C532-4E5B-AC38-50F953B03D15}" dt="2025-08-12T15:49:34.768" v="9075" actId="478"/>
          <ac:picMkLst>
            <pc:docMk/>
            <pc:sldMk cId="289344210" sldId="290"/>
            <ac:picMk id="24" creationId="{5F1C97F8-50C6-590F-6692-E7FCAD591A4E}"/>
          </ac:picMkLst>
        </pc:picChg>
        <pc:picChg chg="del">
          <ac:chgData name="Raonok Matabber" userId="faa8aa3866e6e900" providerId="LiveId" clId="{6486BB7A-C532-4E5B-AC38-50F953B03D15}" dt="2025-08-12T15:49:31.929" v="9071" actId="478"/>
          <ac:picMkLst>
            <pc:docMk/>
            <pc:sldMk cId="289344210" sldId="290"/>
            <ac:picMk id="26" creationId="{59BF83FD-8BAD-98E2-9EE1-80A744295A71}"/>
          </ac:picMkLst>
        </pc:picChg>
        <pc:cxnChg chg="add mod">
          <ac:chgData name="Raonok Matabber" userId="faa8aa3866e6e900" providerId="LiveId" clId="{6486BB7A-C532-4E5B-AC38-50F953B03D15}" dt="2025-08-12T12:17:45.701" v="8175"/>
          <ac:cxnSpMkLst>
            <pc:docMk/>
            <pc:sldMk cId="289344210" sldId="290"/>
            <ac:cxnSpMk id="18" creationId="{5DC245F7-FE50-395F-82E8-3242AFC767A7}"/>
          </ac:cxnSpMkLst>
        </pc:cxnChg>
      </pc:sldChg>
      <pc:sldChg chg="addSp delSp modSp add mod modTransition">
        <pc:chgData name="Raonok Matabber" userId="faa8aa3866e6e900" providerId="LiveId" clId="{6486BB7A-C532-4E5B-AC38-50F953B03D15}" dt="2025-08-12T16:10:11.835" v="9198"/>
        <pc:sldMkLst>
          <pc:docMk/>
          <pc:sldMk cId="3646458993" sldId="291"/>
        </pc:sldMkLst>
        <pc:spChg chg="mod">
          <ac:chgData name="Raonok Matabber" userId="faa8aa3866e6e900" providerId="LiveId" clId="{6486BB7A-C532-4E5B-AC38-50F953B03D15}" dt="2025-08-12T09:22:12.958" v="6101" actId="1038"/>
          <ac:spMkLst>
            <pc:docMk/>
            <pc:sldMk cId="3646458993" sldId="291"/>
            <ac:spMk id="2" creationId="{6340B22A-3991-41A0-5BE7-E00EB79C1FB8}"/>
          </ac:spMkLst>
        </pc:spChg>
        <pc:spChg chg="del">
          <ac:chgData name="Raonok Matabber" userId="faa8aa3866e6e900" providerId="LiveId" clId="{6486BB7A-C532-4E5B-AC38-50F953B03D15}" dt="2025-08-12T09:21:44.856" v="6092" actId="478"/>
          <ac:spMkLst>
            <pc:docMk/>
            <pc:sldMk cId="3646458993" sldId="291"/>
            <ac:spMk id="7" creationId="{DE897172-F988-8952-0886-AC6D3A6DACDC}"/>
          </ac:spMkLst>
        </pc:spChg>
        <pc:spChg chg="mod">
          <ac:chgData name="Raonok Matabber" userId="faa8aa3866e6e900" providerId="LiveId" clId="{6486BB7A-C532-4E5B-AC38-50F953B03D15}" dt="2025-08-12T09:22:20.937" v="6105" actId="20577"/>
          <ac:spMkLst>
            <pc:docMk/>
            <pc:sldMk cId="3646458993" sldId="291"/>
            <ac:spMk id="8" creationId="{9948E1B8-A753-9952-CBD6-87C44BF0E924}"/>
          </ac:spMkLst>
        </pc:spChg>
        <pc:spChg chg="add mod">
          <ac:chgData name="Raonok Matabber" userId="faa8aa3866e6e900" providerId="LiveId" clId="{6486BB7A-C532-4E5B-AC38-50F953B03D15}" dt="2025-08-12T09:21:48.559" v="6094" actId="1076"/>
          <ac:spMkLst>
            <pc:docMk/>
            <pc:sldMk cId="3646458993" sldId="291"/>
            <ac:spMk id="9" creationId="{6090655D-6FE8-4338-D662-C1EBDE089E1A}"/>
          </ac:spMkLst>
        </pc:spChg>
        <pc:spChg chg="mod">
          <ac:chgData name="Raonok Matabber" userId="faa8aa3866e6e900" providerId="LiveId" clId="{6486BB7A-C532-4E5B-AC38-50F953B03D15}" dt="2025-08-12T09:30:47.719" v="6201" actId="1037"/>
          <ac:spMkLst>
            <pc:docMk/>
            <pc:sldMk cId="3646458993" sldId="291"/>
            <ac:spMk id="13" creationId="{E41427ED-EDB5-E65D-9E3F-B10FCFF019E4}"/>
          </ac:spMkLst>
        </pc:spChg>
        <pc:spChg chg="add mod">
          <ac:chgData name="Raonok Matabber" userId="faa8aa3866e6e900" providerId="LiveId" clId="{6486BB7A-C532-4E5B-AC38-50F953B03D15}" dt="2025-08-12T09:22:49.284" v="6114" actId="1076"/>
          <ac:spMkLst>
            <pc:docMk/>
            <pc:sldMk cId="3646458993" sldId="291"/>
            <ac:spMk id="17" creationId="{D60F99A5-0DFD-7DB7-4900-831520A9DBEB}"/>
          </ac:spMkLst>
        </pc:spChg>
        <pc:spChg chg="del">
          <ac:chgData name="Raonok Matabber" userId="faa8aa3866e6e900" providerId="LiveId" clId="{6486BB7A-C532-4E5B-AC38-50F953B03D15}" dt="2025-08-12T15:49:22.029" v="9062" actId="478"/>
          <ac:spMkLst>
            <pc:docMk/>
            <pc:sldMk cId="3646458993" sldId="291"/>
            <ac:spMk id="30" creationId="{0304638F-44B6-5C9C-C11F-B86E28AF8DC2}"/>
          </ac:spMkLst>
        </pc:spChg>
        <pc:spChg chg="del">
          <ac:chgData name="Raonok Matabber" userId="faa8aa3866e6e900" providerId="LiveId" clId="{6486BB7A-C532-4E5B-AC38-50F953B03D15}" dt="2025-08-12T15:49:22.295" v="9063" actId="478"/>
          <ac:spMkLst>
            <pc:docMk/>
            <pc:sldMk cId="3646458993" sldId="291"/>
            <ac:spMk id="31" creationId="{2257103E-F868-13EF-0A01-13FB34B164AE}"/>
          </ac:spMkLst>
        </pc:spChg>
        <pc:picChg chg="add mod">
          <ac:chgData name="Raonok Matabber" userId="faa8aa3866e6e900" providerId="LiveId" clId="{6486BB7A-C532-4E5B-AC38-50F953B03D15}" dt="2025-08-12T16:10:11.835" v="9198"/>
          <ac:picMkLst>
            <pc:docMk/>
            <pc:sldMk cId="3646458993" sldId="291"/>
            <ac:picMk id="7" creationId="{19CE805B-65CD-DEDE-9E4B-C08D16DA3B49}"/>
          </ac:picMkLst>
        </pc:picChg>
        <pc:picChg chg="add mod">
          <ac:chgData name="Raonok Matabber" userId="faa8aa3866e6e900" providerId="LiveId" clId="{6486BB7A-C532-4E5B-AC38-50F953B03D15}" dt="2025-08-12T16:10:11.835" v="9198"/>
          <ac:picMkLst>
            <pc:docMk/>
            <pc:sldMk cId="3646458993" sldId="291"/>
            <ac:picMk id="19" creationId="{C2D692F1-6FDE-7B83-FDC7-0C20E5AEDDD1}"/>
          </ac:picMkLst>
        </pc:picChg>
        <pc:picChg chg="add mod">
          <ac:chgData name="Raonok Matabber" userId="faa8aa3866e6e900" providerId="LiveId" clId="{6486BB7A-C532-4E5B-AC38-50F953B03D15}" dt="2025-08-12T16:10:11.835" v="9198"/>
          <ac:picMkLst>
            <pc:docMk/>
            <pc:sldMk cId="3646458993" sldId="291"/>
            <ac:picMk id="20" creationId="{E01353C5-1663-9072-10AB-18BD7621A86C}"/>
          </ac:picMkLst>
        </pc:picChg>
        <pc:picChg chg="del">
          <ac:chgData name="Raonok Matabber" userId="faa8aa3866e6e900" providerId="LiveId" clId="{6486BB7A-C532-4E5B-AC38-50F953B03D15}" dt="2025-08-12T15:49:23.348" v="9065" actId="478"/>
          <ac:picMkLst>
            <pc:docMk/>
            <pc:sldMk cId="3646458993" sldId="291"/>
            <ac:picMk id="24" creationId="{7B542E47-449E-3B81-A7FD-80438346AFEB}"/>
          </ac:picMkLst>
        </pc:picChg>
        <pc:picChg chg="del">
          <ac:chgData name="Raonok Matabber" userId="faa8aa3866e6e900" providerId="LiveId" clId="{6486BB7A-C532-4E5B-AC38-50F953B03D15}" dt="2025-08-12T15:49:22.561" v="9064" actId="478"/>
          <ac:picMkLst>
            <pc:docMk/>
            <pc:sldMk cId="3646458993" sldId="291"/>
            <ac:picMk id="26" creationId="{5B490FEE-D5D5-0F02-C3AA-C1E9091E6406}"/>
          </ac:picMkLst>
        </pc:picChg>
        <pc:cxnChg chg="add mod">
          <ac:chgData name="Raonok Matabber" userId="faa8aa3866e6e900" providerId="LiveId" clId="{6486BB7A-C532-4E5B-AC38-50F953B03D15}" dt="2025-08-12T12:17:46.544" v="8176"/>
          <ac:cxnSpMkLst>
            <pc:docMk/>
            <pc:sldMk cId="3646458993" sldId="291"/>
            <ac:cxnSpMk id="18" creationId="{3E528DA2-01D6-0FDE-CEE0-4C38149B5629}"/>
          </ac:cxnSpMkLst>
        </pc:cxnChg>
      </pc:sldChg>
      <pc:sldChg chg="addSp delSp modSp add mod modTransition">
        <pc:chgData name="Raonok Matabber" userId="faa8aa3866e6e900" providerId="LiveId" clId="{6486BB7A-C532-4E5B-AC38-50F953B03D15}" dt="2025-08-12T16:10:12.664" v="9199"/>
        <pc:sldMkLst>
          <pc:docMk/>
          <pc:sldMk cId="1428163939" sldId="292"/>
        </pc:sldMkLst>
        <pc:spChg chg="mod">
          <ac:chgData name="Raonok Matabber" userId="faa8aa3866e6e900" providerId="LiveId" clId="{6486BB7A-C532-4E5B-AC38-50F953B03D15}" dt="2025-08-12T09:31:46.736" v="6214" actId="1076"/>
          <ac:spMkLst>
            <pc:docMk/>
            <pc:sldMk cId="1428163939" sldId="292"/>
            <ac:spMk id="2" creationId="{90E79624-2E5C-FE96-B8C7-71A8EA5E95FA}"/>
          </ac:spMkLst>
        </pc:spChg>
        <pc:spChg chg="add mod">
          <ac:chgData name="Raonok Matabber" userId="faa8aa3866e6e900" providerId="LiveId" clId="{6486BB7A-C532-4E5B-AC38-50F953B03D15}" dt="2025-08-12T09:22:30.702" v="6109" actId="1076"/>
          <ac:spMkLst>
            <pc:docMk/>
            <pc:sldMk cId="1428163939" sldId="292"/>
            <ac:spMk id="7" creationId="{D05AEF1A-F0EC-2B5A-A76C-C5A7CFF84A0F}"/>
          </ac:spMkLst>
        </pc:spChg>
        <pc:spChg chg="mod">
          <ac:chgData name="Raonok Matabber" userId="faa8aa3866e6e900" providerId="LiveId" clId="{6486BB7A-C532-4E5B-AC38-50F953B03D15}" dt="2025-08-12T09:22:58.680" v="6119" actId="20577"/>
          <ac:spMkLst>
            <pc:docMk/>
            <pc:sldMk cId="1428163939" sldId="292"/>
            <ac:spMk id="8" creationId="{CD19FD22-AE45-6778-4719-97628AADF3D8}"/>
          </ac:spMkLst>
        </pc:spChg>
        <pc:spChg chg="del">
          <ac:chgData name="Raonok Matabber" userId="faa8aa3866e6e900" providerId="LiveId" clId="{6486BB7A-C532-4E5B-AC38-50F953B03D15}" dt="2025-08-12T09:22:25.921" v="6107" actId="478"/>
          <ac:spMkLst>
            <pc:docMk/>
            <pc:sldMk cId="1428163939" sldId="292"/>
            <ac:spMk id="9" creationId="{D5776405-079A-55E0-C356-98691F3D161E}"/>
          </ac:spMkLst>
        </pc:spChg>
        <pc:spChg chg="mod">
          <ac:chgData name="Raonok Matabber" userId="faa8aa3866e6e900" providerId="LiveId" clId="{6486BB7A-C532-4E5B-AC38-50F953B03D15}" dt="2025-08-12T09:30:45.641" v="6200" actId="1037"/>
          <ac:spMkLst>
            <pc:docMk/>
            <pc:sldMk cId="1428163939" sldId="292"/>
            <ac:spMk id="13" creationId="{6000F996-F343-F755-5185-9DD1343F10F4}"/>
          </ac:spMkLst>
        </pc:spChg>
        <pc:spChg chg="add mod">
          <ac:chgData name="Raonok Matabber" userId="faa8aa3866e6e900" providerId="LiveId" clId="{6486BB7A-C532-4E5B-AC38-50F953B03D15}" dt="2025-08-12T09:31:44.361" v="6212"/>
          <ac:spMkLst>
            <pc:docMk/>
            <pc:sldMk cId="1428163939" sldId="292"/>
            <ac:spMk id="17" creationId="{EB5865C6-0E92-B528-9F31-417BC996D626}"/>
          </ac:spMkLst>
        </pc:spChg>
        <pc:spChg chg="add mod">
          <ac:chgData name="Raonok Matabber" userId="faa8aa3866e6e900" providerId="LiveId" clId="{6486BB7A-C532-4E5B-AC38-50F953B03D15}" dt="2025-08-12T09:31:54.729" v="6232" actId="1038"/>
          <ac:spMkLst>
            <pc:docMk/>
            <pc:sldMk cId="1428163939" sldId="292"/>
            <ac:spMk id="18" creationId="{458BCBDA-B33F-905B-C589-F30BA3A8BA36}"/>
          </ac:spMkLst>
        </pc:spChg>
        <pc:spChg chg="del mod">
          <ac:chgData name="Raonok Matabber" userId="faa8aa3866e6e900" providerId="LiveId" clId="{6486BB7A-C532-4E5B-AC38-50F953B03D15}" dt="2025-08-12T15:49:18.155" v="9059" actId="478"/>
          <ac:spMkLst>
            <pc:docMk/>
            <pc:sldMk cId="1428163939" sldId="292"/>
            <ac:spMk id="30" creationId="{5B11301F-748D-12A0-7CD8-0868CFE9321E}"/>
          </ac:spMkLst>
        </pc:spChg>
        <pc:spChg chg="del mod">
          <ac:chgData name="Raonok Matabber" userId="faa8aa3866e6e900" providerId="LiveId" clId="{6486BB7A-C532-4E5B-AC38-50F953B03D15}" dt="2025-08-12T15:49:17.622" v="9057" actId="478"/>
          <ac:spMkLst>
            <pc:docMk/>
            <pc:sldMk cId="1428163939" sldId="292"/>
            <ac:spMk id="31" creationId="{0EAA424F-3A58-E306-1D1C-582EDBD673C4}"/>
          </ac:spMkLst>
        </pc:spChg>
        <pc:picChg chg="add mod">
          <ac:chgData name="Raonok Matabber" userId="faa8aa3866e6e900" providerId="LiveId" clId="{6486BB7A-C532-4E5B-AC38-50F953B03D15}" dt="2025-08-12T16:10:12.664" v="9199"/>
          <ac:picMkLst>
            <pc:docMk/>
            <pc:sldMk cId="1428163939" sldId="292"/>
            <ac:picMk id="9" creationId="{8FF242E9-4F28-E7BB-304C-AF8D774398DE}"/>
          </ac:picMkLst>
        </pc:picChg>
        <pc:picChg chg="add mod">
          <ac:chgData name="Raonok Matabber" userId="faa8aa3866e6e900" providerId="LiveId" clId="{6486BB7A-C532-4E5B-AC38-50F953B03D15}" dt="2025-08-12T16:10:12.664" v="9199"/>
          <ac:picMkLst>
            <pc:docMk/>
            <pc:sldMk cId="1428163939" sldId="292"/>
            <ac:picMk id="17" creationId="{5B091162-9ED3-CBE2-B7E5-5B2B72A0083B}"/>
          </ac:picMkLst>
        </pc:picChg>
        <pc:picChg chg="add mod">
          <ac:chgData name="Raonok Matabber" userId="faa8aa3866e6e900" providerId="LiveId" clId="{6486BB7A-C532-4E5B-AC38-50F953B03D15}" dt="2025-08-12T16:10:12.664" v="9199"/>
          <ac:picMkLst>
            <pc:docMk/>
            <pc:sldMk cId="1428163939" sldId="292"/>
            <ac:picMk id="20" creationId="{CB7175E9-C3AD-5739-6ECA-03866A16292D}"/>
          </ac:picMkLst>
        </pc:picChg>
        <pc:picChg chg="del">
          <ac:chgData name="Raonok Matabber" userId="faa8aa3866e6e900" providerId="LiveId" clId="{6486BB7A-C532-4E5B-AC38-50F953B03D15}" dt="2025-08-12T15:49:19.639" v="9060" actId="478"/>
          <ac:picMkLst>
            <pc:docMk/>
            <pc:sldMk cId="1428163939" sldId="292"/>
            <ac:picMk id="24" creationId="{85E32196-807B-A369-9295-8F87D8AA8F60}"/>
          </ac:picMkLst>
        </pc:picChg>
        <pc:picChg chg="del">
          <ac:chgData name="Raonok Matabber" userId="faa8aa3866e6e900" providerId="LiveId" clId="{6486BB7A-C532-4E5B-AC38-50F953B03D15}" dt="2025-08-12T15:49:20.155" v="9061" actId="478"/>
          <ac:picMkLst>
            <pc:docMk/>
            <pc:sldMk cId="1428163939" sldId="292"/>
            <ac:picMk id="26" creationId="{67473B0B-0083-40B0-30AD-72781B24BD1C}"/>
          </ac:picMkLst>
        </pc:picChg>
        <pc:cxnChg chg="add mod">
          <ac:chgData name="Raonok Matabber" userId="faa8aa3866e6e900" providerId="LiveId" clId="{6486BB7A-C532-4E5B-AC38-50F953B03D15}" dt="2025-08-12T12:17:47.935" v="8177"/>
          <ac:cxnSpMkLst>
            <pc:docMk/>
            <pc:sldMk cId="1428163939" sldId="292"/>
            <ac:cxnSpMk id="19" creationId="{2B885BDD-1E22-B75A-E1E2-9A0A09163E50}"/>
          </ac:cxnSpMkLst>
        </pc:cxnChg>
      </pc:sldChg>
      <pc:sldChg chg="addSp delSp modSp add mod modTransition">
        <pc:chgData name="Raonok Matabber" userId="faa8aa3866e6e900" providerId="LiveId" clId="{6486BB7A-C532-4E5B-AC38-50F953B03D15}" dt="2025-08-12T16:10:14.507" v="9200"/>
        <pc:sldMkLst>
          <pc:docMk/>
          <pc:sldMk cId="1106627768" sldId="293"/>
        </pc:sldMkLst>
        <pc:spChg chg="mod">
          <ac:chgData name="Raonok Matabber" userId="faa8aa3866e6e900" providerId="LiveId" clId="{6486BB7A-C532-4E5B-AC38-50F953B03D15}" dt="2025-08-12T09:31:34.772" v="6211"/>
          <ac:spMkLst>
            <pc:docMk/>
            <pc:sldMk cId="1106627768" sldId="293"/>
            <ac:spMk id="2" creationId="{40878FE0-0280-F3E9-DF3C-B2254C118304}"/>
          </ac:spMkLst>
        </pc:spChg>
        <pc:spChg chg="del">
          <ac:chgData name="Raonok Matabber" userId="faa8aa3866e6e900" providerId="LiveId" clId="{6486BB7A-C532-4E5B-AC38-50F953B03D15}" dt="2025-08-12T09:30:26.621" v="6194" actId="478"/>
          <ac:spMkLst>
            <pc:docMk/>
            <pc:sldMk cId="1106627768" sldId="293"/>
            <ac:spMk id="4" creationId="{D5D82B50-2766-90E1-BFB0-7876135CD45D}"/>
          </ac:spMkLst>
        </pc:spChg>
        <pc:spChg chg="mod">
          <ac:chgData name="Raonok Matabber" userId="faa8aa3866e6e900" providerId="LiveId" clId="{6486BB7A-C532-4E5B-AC38-50F953B03D15}" dt="2025-08-12T09:30:02.804" v="6166" actId="1036"/>
          <ac:spMkLst>
            <pc:docMk/>
            <pc:sldMk cId="1106627768" sldId="293"/>
            <ac:spMk id="6" creationId="{3F25D40E-A6EE-CB79-83CA-1B80159A484B}"/>
          </ac:spMkLst>
        </pc:spChg>
        <pc:spChg chg="del">
          <ac:chgData name="Raonok Matabber" userId="faa8aa3866e6e900" providerId="LiveId" clId="{6486BB7A-C532-4E5B-AC38-50F953B03D15}" dt="2025-08-12T09:31:24.242" v="6206" actId="478"/>
          <ac:spMkLst>
            <pc:docMk/>
            <pc:sldMk cId="1106627768" sldId="293"/>
            <ac:spMk id="7" creationId="{E27BF5A4-7253-2EE5-DD1C-F2FE925AC361}"/>
          </ac:spMkLst>
        </pc:spChg>
        <pc:spChg chg="mod">
          <ac:chgData name="Raonok Matabber" userId="faa8aa3866e6e900" providerId="LiveId" clId="{6486BB7A-C532-4E5B-AC38-50F953B03D15}" dt="2025-08-12T09:32:09.304" v="6241" actId="20577"/>
          <ac:spMkLst>
            <pc:docMk/>
            <pc:sldMk cId="1106627768" sldId="293"/>
            <ac:spMk id="8" creationId="{4E7003B8-3DFE-7874-62FF-CE9B50961495}"/>
          </ac:spMkLst>
        </pc:spChg>
        <pc:spChg chg="add mod">
          <ac:chgData name="Raonok Matabber" userId="faa8aa3866e6e900" providerId="LiveId" clId="{6486BB7A-C532-4E5B-AC38-50F953B03D15}" dt="2025-08-12T09:30:06.316" v="6176" actId="1035"/>
          <ac:spMkLst>
            <pc:docMk/>
            <pc:sldMk cId="1106627768" sldId="293"/>
            <ac:spMk id="9" creationId="{C98A3EEA-1A6E-CBD1-5B3B-E6E3F2FE6718}"/>
          </ac:spMkLst>
        </pc:spChg>
        <pc:spChg chg="mod">
          <ac:chgData name="Raonok Matabber" userId="faa8aa3866e6e900" providerId="LiveId" clId="{6486BB7A-C532-4E5B-AC38-50F953B03D15}" dt="2025-08-12T09:29:36.750" v="6148" actId="404"/>
          <ac:spMkLst>
            <pc:docMk/>
            <pc:sldMk cId="1106627768" sldId="293"/>
            <ac:spMk id="12" creationId="{D279EBAC-40F0-736E-0C41-48AB1FA4D1C4}"/>
          </ac:spMkLst>
        </pc:spChg>
        <pc:spChg chg="mod">
          <ac:chgData name="Raonok Matabber" userId="faa8aa3866e6e900" providerId="LiveId" clId="{6486BB7A-C532-4E5B-AC38-50F953B03D15}" dt="2025-08-12T09:30:28.433" v="6195" actId="1076"/>
          <ac:spMkLst>
            <pc:docMk/>
            <pc:sldMk cId="1106627768" sldId="293"/>
            <ac:spMk id="13" creationId="{704A17FC-3CDD-3FC5-B8DC-E90AEE2B8E83}"/>
          </ac:spMkLst>
        </pc:spChg>
        <pc:spChg chg="mod">
          <ac:chgData name="Raonok Matabber" userId="faa8aa3866e6e900" providerId="LiveId" clId="{6486BB7A-C532-4E5B-AC38-50F953B03D15}" dt="2025-08-12T09:30:04.640" v="6171" actId="1035"/>
          <ac:spMkLst>
            <pc:docMk/>
            <pc:sldMk cId="1106627768" sldId="293"/>
            <ac:spMk id="15" creationId="{4A2910E8-D976-A4A0-2AED-F9D6B970CE8C}"/>
          </ac:spMkLst>
        </pc:spChg>
        <pc:spChg chg="add mod">
          <ac:chgData name="Raonok Matabber" userId="faa8aa3866e6e900" providerId="LiveId" clId="{6486BB7A-C532-4E5B-AC38-50F953B03D15}" dt="2025-08-12T09:31:28.919" v="6208" actId="1076"/>
          <ac:spMkLst>
            <pc:docMk/>
            <pc:sldMk cId="1106627768" sldId="293"/>
            <ac:spMk id="17" creationId="{918E87D9-2AE9-8EC1-F0D4-E921E99C8D6E}"/>
          </ac:spMkLst>
        </pc:spChg>
        <pc:spChg chg="add mod">
          <ac:chgData name="Raonok Matabber" userId="faa8aa3866e6e900" providerId="LiveId" clId="{6486BB7A-C532-4E5B-AC38-50F953B03D15}" dt="2025-08-12T11:13:35.793" v="6256" actId="1076"/>
          <ac:spMkLst>
            <pc:docMk/>
            <pc:sldMk cId="1106627768" sldId="293"/>
            <ac:spMk id="18" creationId="{C1452574-CCAF-BF47-2183-A7AAB867297E}"/>
          </ac:spMkLst>
        </pc:spChg>
        <pc:spChg chg="del mod">
          <ac:chgData name="Raonok Matabber" userId="faa8aa3866e6e900" providerId="LiveId" clId="{6486BB7A-C532-4E5B-AC38-50F953B03D15}" dt="2025-08-12T15:49:13.945" v="9051" actId="478"/>
          <ac:spMkLst>
            <pc:docMk/>
            <pc:sldMk cId="1106627768" sldId="293"/>
            <ac:spMk id="30" creationId="{9467FEE7-3745-FA7D-70C8-6444E2F2B310}"/>
          </ac:spMkLst>
        </pc:spChg>
        <pc:spChg chg="del">
          <ac:chgData name="Raonok Matabber" userId="faa8aa3866e6e900" providerId="LiveId" clId="{6486BB7A-C532-4E5B-AC38-50F953B03D15}" dt="2025-08-12T15:49:13.345" v="9049" actId="478"/>
          <ac:spMkLst>
            <pc:docMk/>
            <pc:sldMk cId="1106627768" sldId="293"/>
            <ac:spMk id="31" creationId="{A8B286AC-8D9F-C000-5A7B-5A50BADB86CA}"/>
          </ac:spMkLst>
        </pc:spChg>
        <pc:spChg chg="mod">
          <ac:chgData name="Raonok Matabber" userId="faa8aa3866e6e900" providerId="LiveId" clId="{6486BB7A-C532-4E5B-AC38-50F953B03D15}" dt="2025-08-12T09:30:17.970" v="6191" actId="1076"/>
          <ac:spMkLst>
            <pc:docMk/>
            <pc:sldMk cId="1106627768" sldId="293"/>
            <ac:spMk id="41" creationId="{2693B9DA-9629-BEEA-324C-F44A7274F5CC}"/>
          </ac:spMkLst>
        </pc:spChg>
        <pc:spChg chg="mod">
          <ac:chgData name="Raonok Matabber" userId="faa8aa3866e6e900" providerId="LiveId" clId="{6486BB7A-C532-4E5B-AC38-50F953B03D15}" dt="2025-08-12T09:30:37.766" v="6199" actId="1076"/>
          <ac:spMkLst>
            <pc:docMk/>
            <pc:sldMk cId="1106627768" sldId="293"/>
            <ac:spMk id="42" creationId="{BDF441C1-17E2-0FD0-E850-1C9F097B3C98}"/>
          </ac:spMkLst>
        </pc:spChg>
        <pc:picChg chg="add mod">
          <ac:chgData name="Raonok Matabber" userId="faa8aa3866e6e900" providerId="LiveId" clId="{6486BB7A-C532-4E5B-AC38-50F953B03D15}" dt="2025-08-12T16:10:14.507" v="9200"/>
          <ac:picMkLst>
            <pc:docMk/>
            <pc:sldMk cId="1106627768" sldId="293"/>
            <ac:picMk id="4" creationId="{F0EE2EC3-5CB5-E87E-50E5-D44829115A17}"/>
          </ac:picMkLst>
        </pc:picChg>
        <pc:picChg chg="add mod">
          <ac:chgData name="Raonok Matabber" userId="faa8aa3866e6e900" providerId="LiveId" clId="{6486BB7A-C532-4E5B-AC38-50F953B03D15}" dt="2025-08-12T16:10:14.507" v="9200"/>
          <ac:picMkLst>
            <pc:docMk/>
            <pc:sldMk cId="1106627768" sldId="293"/>
            <ac:picMk id="7" creationId="{1AD6554D-183A-15F2-6039-5ABCE2D6A855}"/>
          </ac:picMkLst>
        </pc:picChg>
        <pc:picChg chg="add mod">
          <ac:chgData name="Raonok Matabber" userId="faa8aa3866e6e900" providerId="LiveId" clId="{6486BB7A-C532-4E5B-AC38-50F953B03D15}" dt="2025-08-12T16:10:14.507" v="9200"/>
          <ac:picMkLst>
            <pc:docMk/>
            <pc:sldMk cId="1106627768" sldId="293"/>
            <ac:picMk id="20" creationId="{7F11353B-9B6B-1EE9-EDC3-D85011C3238C}"/>
          </ac:picMkLst>
        </pc:picChg>
        <pc:picChg chg="del">
          <ac:chgData name="Raonok Matabber" userId="faa8aa3866e6e900" providerId="LiveId" clId="{6486BB7A-C532-4E5B-AC38-50F953B03D15}" dt="2025-08-12T15:49:15.131" v="9054" actId="478"/>
          <ac:picMkLst>
            <pc:docMk/>
            <pc:sldMk cId="1106627768" sldId="293"/>
            <ac:picMk id="24" creationId="{4040AF67-4455-EC3D-1A86-533E841119ED}"/>
          </ac:picMkLst>
        </pc:picChg>
        <pc:picChg chg="del mod">
          <ac:chgData name="Raonok Matabber" userId="faa8aa3866e6e900" providerId="LiveId" clId="{6486BB7A-C532-4E5B-AC38-50F953B03D15}" dt="2025-08-12T15:49:14.507" v="9053" actId="478"/>
          <ac:picMkLst>
            <pc:docMk/>
            <pc:sldMk cId="1106627768" sldId="293"/>
            <ac:picMk id="26" creationId="{02FBACE4-9CFB-4D70-2F49-62B4482F7A90}"/>
          </ac:picMkLst>
        </pc:picChg>
        <pc:cxnChg chg="add mod">
          <ac:chgData name="Raonok Matabber" userId="faa8aa3866e6e900" providerId="LiveId" clId="{6486BB7A-C532-4E5B-AC38-50F953B03D15}" dt="2025-08-12T12:17:56.137" v="8180" actId="1076"/>
          <ac:cxnSpMkLst>
            <pc:docMk/>
            <pc:sldMk cId="1106627768" sldId="293"/>
            <ac:cxnSpMk id="19" creationId="{6C553464-3AC1-DB8A-5C6A-D0BF7BC93C3D}"/>
          </ac:cxnSpMkLst>
        </pc:cxnChg>
      </pc:sldChg>
      <pc:sldChg chg="addSp delSp modSp add mod modTransition">
        <pc:chgData name="Raonok Matabber" userId="faa8aa3866e6e900" providerId="LiveId" clId="{6486BB7A-C532-4E5B-AC38-50F953B03D15}" dt="2025-08-12T16:10:16.025" v="9201"/>
        <pc:sldMkLst>
          <pc:docMk/>
          <pc:sldMk cId="4032773385" sldId="294"/>
        </pc:sldMkLst>
        <pc:spChg chg="mod">
          <ac:chgData name="Raonok Matabber" userId="faa8aa3866e6e900" providerId="LiveId" clId="{6486BB7A-C532-4E5B-AC38-50F953B03D15}" dt="2025-08-12T11:13:17.205" v="6246"/>
          <ac:spMkLst>
            <pc:docMk/>
            <pc:sldMk cId="4032773385" sldId="294"/>
            <ac:spMk id="2" creationId="{F252CCAF-41C0-EEA0-FC51-CC1E2D9E7AC1}"/>
          </ac:spMkLst>
        </pc:spChg>
        <pc:spChg chg="add mod">
          <ac:chgData name="Raonok Matabber" userId="faa8aa3866e6e900" providerId="LiveId" clId="{6486BB7A-C532-4E5B-AC38-50F953B03D15}" dt="2025-08-12T11:13:09.853" v="6245" actId="1076"/>
          <ac:spMkLst>
            <pc:docMk/>
            <pc:sldMk cId="4032773385" sldId="294"/>
            <ac:spMk id="4" creationId="{EA4FDDA6-5C43-3943-4468-4993A8C91A5E}"/>
          </ac:spMkLst>
        </pc:spChg>
        <pc:spChg chg="add mod">
          <ac:chgData name="Raonok Matabber" userId="faa8aa3866e6e900" providerId="LiveId" clId="{6486BB7A-C532-4E5B-AC38-50F953B03D15}" dt="2025-08-12T11:15:23.766" v="6263" actId="1076"/>
          <ac:spMkLst>
            <pc:docMk/>
            <pc:sldMk cId="4032773385" sldId="294"/>
            <ac:spMk id="7" creationId="{71C3E82C-1AE2-72B5-E590-3768FFBF82A1}"/>
          </ac:spMkLst>
        </pc:spChg>
        <pc:spChg chg="mod">
          <ac:chgData name="Raonok Matabber" userId="faa8aa3866e6e900" providerId="LiveId" clId="{6486BB7A-C532-4E5B-AC38-50F953B03D15}" dt="2025-08-12T11:13:26.731" v="6254" actId="20577"/>
          <ac:spMkLst>
            <pc:docMk/>
            <pc:sldMk cId="4032773385" sldId="294"/>
            <ac:spMk id="8" creationId="{B25324F4-592F-0D74-9DFB-CEB56A761D2A}"/>
          </ac:spMkLst>
        </pc:spChg>
        <pc:spChg chg="del">
          <ac:chgData name="Raonok Matabber" userId="faa8aa3866e6e900" providerId="LiveId" clId="{6486BB7A-C532-4E5B-AC38-50F953B03D15}" dt="2025-08-12T11:13:05.731" v="6243" actId="478"/>
          <ac:spMkLst>
            <pc:docMk/>
            <pc:sldMk cId="4032773385" sldId="294"/>
            <ac:spMk id="17" creationId="{0A01019F-81EF-E177-9A56-5B0752A9A521}"/>
          </ac:spMkLst>
        </pc:spChg>
        <pc:spChg chg="del">
          <ac:chgData name="Raonok Matabber" userId="faa8aa3866e6e900" providerId="LiveId" clId="{6486BB7A-C532-4E5B-AC38-50F953B03D15}" dt="2025-08-12T15:49:09.353" v="9044" actId="478"/>
          <ac:spMkLst>
            <pc:docMk/>
            <pc:sldMk cId="4032773385" sldId="294"/>
            <ac:spMk id="30" creationId="{8E456BA2-5034-1E4F-6910-B06E43EB9C0E}"/>
          </ac:spMkLst>
        </pc:spChg>
        <pc:spChg chg="del mod">
          <ac:chgData name="Raonok Matabber" userId="faa8aa3866e6e900" providerId="LiveId" clId="{6486BB7A-C532-4E5B-AC38-50F953B03D15}" dt="2025-08-12T15:49:10.305" v="9047" actId="478"/>
          <ac:spMkLst>
            <pc:docMk/>
            <pc:sldMk cId="4032773385" sldId="294"/>
            <ac:spMk id="31" creationId="{D54F2A82-041B-4AE8-A1C9-FF07314F6161}"/>
          </ac:spMkLst>
        </pc:spChg>
        <pc:picChg chg="add mod">
          <ac:chgData name="Raonok Matabber" userId="faa8aa3866e6e900" providerId="LiveId" clId="{6486BB7A-C532-4E5B-AC38-50F953B03D15}" dt="2025-08-12T16:10:16.025" v="9201"/>
          <ac:picMkLst>
            <pc:docMk/>
            <pc:sldMk cId="4032773385" sldId="294"/>
            <ac:picMk id="17" creationId="{023FAC79-029B-3911-1B76-FE38931312A4}"/>
          </ac:picMkLst>
        </pc:picChg>
        <pc:picChg chg="add mod">
          <ac:chgData name="Raonok Matabber" userId="faa8aa3866e6e900" providerId="LiveId" clId="{6486BB7A-C532-4E5B-AC38-50F953B03D15}" dt="2025-08-12T16:10:16.025" v="9201"/>
          <ac:picMkLst>
            <pc:docMk/>
            <pc:sldMk cId="4032773385" sldId="294"/>
            <ac:picMk id="19" creationId="{2A1055AB-EE8A-9D4D-66A4-BA92D4CFEF39}"/>
          </ac:picMkLst>
        </pc:picChg>
        <pc:picChg chg="add mod">
          <ac:chgData name="Raonok Matabber" userId="faa8aa3866e6e900" providerId="LiveId" clId="{6486BB7A-C532-4E5B-AC38-50F953B03D15}" dt="2025-08-12T16:10:16.025" v="9201"/>
          <ac:picMkLst>
            <pc:docMk/>
            <pc:sldMk cId="4032773385" sldId="294"/>
            <ac:picMk id="20" creationId="{F66CF6ED-48AC-A861-403C-04265598BD9A}"/>
          </ac:picMkLst>
        </pc:picChg>
        <pc:picChg chg="del">
          <ac:chgData name="Raonok Matabber" userId="faa8aa3866e6e900" providerId="LiveId" clId="{6486BB7A-C532-4E5B-AC38-50F953B03D15}" dt="2025-08-12T15:49:11.515" v="9048" actId="478"/>
          <ac:picMkLst>
            <pc:docMk/>
            <pc:sldMk cId="4032773385" sldId="294"/>
            <ac:picMk id="24" creationId="{AA9E7EDD-7291-DC1D-DA34-5576AFDC2DBD}"/>
          </ac:picMkLst>
        </pc:picChg>
        <pc:picChg chg="del">
          <ac:chgData name="Raonok Matabber" userId="faa8aa3866e6e900" providerId="LiveId" clId="{6486BB7A-C532-4E5B-AC38-50F953B03D15}" dt="2025-08-12T15:49:09.696" v="9045" actId="478"/>
          <ac:picMkLst>
            <pc:docMk/>
            <pc:sldMk cId="4032773385" sldId="294"/>
            <ac:picMk id="26" creationId="{42E4F66E-8764-994A-E18A-1F7C0952D274}"/>
          </ac:picMkLst>
        </pc:picChg>
        <pc:cxnChg chg="add mod">
          <ac:chgData name="Raonok Matabber" userId="faa8aa3866e6e900" providerId="LiveId" clId="{6486BB7A-C532-4E5B-AC38-50F953B03D15}" dt="2025-08-12T12:17:59.293" v="8181"/>
          <ac:cxnSpMkLst>
            <pc:docMk/>
            <pc:sldMk cId="4032773385" sldId="294"/>
            <ac:cxnSpMk id="18" creationId="{5887CBB4-D678-BC89-8898-A3FEB7E2438A}"/>
          </ac:cxnSpMkLst>
        </pc:cxnChg>
      </pc:sldChg>
      <pc:sldChg chg="addSp delSp modSp add mod modTransition">
        <pc:chgData name="Raonok Matabber" userId="faa8aa3866e6e900" providerId="LiveId" clId="{6486BB7A-C532-4E5B-AC38-50F953B03D15}" dt="2025-08-12T16:10:16.572" v="9202"/>
        <pc:sldMkLst>
          <pc:docMk/>
          <pc:sldMk cId="1468477718" sldId="295"/>
        </pc:sldMkLst>
        <pc:spChg chg="mod">
          <ac:chgData name="Raonok Matabber" userId="faa8aa3866e6e900" providerId="LiveId" clId="{6486BB7A-C532-4E5B-AC38-50F953B03D15}" dt="2025-08-12T11:15:17.915" v="6261"/>
          <ac:spMkLst>
            <pc:docMk/>
            <pc:sldMk cId="1468477718" sldId="295"/>
            <ac:spMk id="2" creationId="{B32311FD-F743-4F9D-E305-48E31CA3A483}"/>
          </ac:spMkLst>
        </pc:spChg>
        <pc:spChg chg="del">
          <ac:chgData name="Raonok Matabber" userId="faa8aa3866e6e900" providerId="LiveId" clId="{6486BB7A-C532-4E5B-AC38-50F953B03D15}" dt="2025-08-12T11:14:56.532" v="6258" actId="478"/>
          <ac:spMkLst>
            <pc:docMk/>
            <pc:sldMk cId="1468477718" sldId="295"/>
            <ac:spMk id="4" creationId="{53FA6394-5091-FE44-869A-31F720EBC058}"/>
          </ac:spMkLst>
        </pc:spChg>
        <pc:spChg chg="add mod">
          <ac:chgData name="Raonok Matabber" userId="faa8aa3866e6e900" providerId="LiveId" clId="{6486BB7A-C532-4E5B-AC38-50F953B03D15}" dt="2025-08-12T11:15:04.758" v="6260" actId="1076"/>
          <ac:spMkLst>
            <pc:docMk/>
            <pc:sldMk cId="1468477718" sldId="295"/>
            <ac:spMk id="7" creationId="{2A476624-5270-399B-7E36-03464A89CA60}"/>
          </ac:spMkLst>
        </pc:spChg>
        <pc:spChg chg="mod">
          <ac:chgData name="Raonok Matabber" userId="faa8aa3866e6e900" providerId="LiveId" clId="{6486BB7A-C532-4E5B-AC38-50F953B03D15}" dt="2025-08-12T11:15:33.419" v="6271" actId="20577"/>
          <ac:spMkLst>
            <pc:docMk/>
            <pc:sldMk cId="1468477718" sldId="295"/>
            <ac:spMk id="8" creationId="{62A1E4C6-322B-8FC3-66F1-E3CD81766166}"/>
          </ac:spMkLst>
        </pc:spChg>
        <pc:spChg chg="add mod">
          <ac:chgData name="Raonok Matabber" userId="faa8aa3866e6e900" providerId="LiveId" clId="{6486BB7A-C532-4E5B-AC38-50F953B03D15}" dt="2025-08-12T11:18:54.306" v="6278" actId="1076"/>
          <ac:spMkLst>
            <pc:docMk/>
            <pc:sldMk cId="1468477718" sldId="295"/>
            <ac:spMk id="17" creationId="{1E95B757-D029-0F8E-6F28-07C40ADC5E66}"/>
          </ac:spMkLst>
        </pc:spChg>
        <pc:spChg chg="del mod">
          <ac:chgData name="Raonok Matabber" userId="faa8aa3866e6e900" providerId="LiveId" clId="{6486BB7A-C532-4E5B-AC38-50F953B03D15}" dt="2025-08-12T15:49:04.490" v="9038" actId="478"/>
          <ac:spMkLst>
            <pc:docMk/>
            <pc:sldMk cId="1468477718" sldId="295"/>
            <ac:spMk id="30" creationId="{1494088F-41ED-1176-D633-FA5C4CC23283}"/>
          </ac:spMkLst>
        </pc:spChg>
        <pc:spChg chg="del mod">
          <ac:chgData name="Raonok Matabber" userId="faa8aa3866e6e900" providerId="LiveId" clId="{6486BB7A-C532-4E5B-AC38-50F953B03D15}" dt="2025-08-12T15:49:06.396" v="9042" actId="478"/>
          <ac:spMkLst>
            <pc:docMk/>
            <pc:sldMk cId="1468477718" sldId="295"/>
            <ac:spMk id="31" creationId="{F211B97B-0A3F-83D4-FB41-B166065C0A12}"/>
          </ac:spMkLst>
        </pc:spChg>
        <pc:picChg chg="add mod">
          <ac:chgData name="Raonok Matabber" userId="faa8aa3866e6e900" providerId="LiveId" clId="{6486BB7A-C532-4E5B-AC38-50F953B03D15}" dt="2025-08-12T16:10:16.572" v="9202"/>
          <ac:picMkLst>
            <pc:docMk/>
            <pc:sldMk cId="1468477718" sldId="295"/>
            <ac:picMk id="4" creationId="{F83E85C0-08B7-7FB1-7CC5-8AA8DBB7F963}"/>
          </ac:picMkLst>
        </pc:picChg>
        <pc:picChg chg="add mod">
          <ac:chgData name="Raonok Matabber" userId="faa8aa3866e6e900" providerId="LiveId" clId="{6486BB7A-C532-4E5B-AC38-50F953B03D15}" dt="2025-08-12T16:10:16.572" v="9202"/>
          <ac:picMkLst>
            <pc:docMk/>
            <pc:sldMk cId="1468477718" sldId="295"/>
            <ac:picMk id="19" creationId="{4F8FD142-DA67-88D4-AE40-861B8E930D47}"/>
          </ac:picMkLst>
        </pc:picChg>
        <pc:picChg chg="add mod">
          <ac:chgData name="Raonok Matabber" userId="faa8aa3866e6e900" providerId="LiveId" clId="{6486BB7A-C532-4E5B-AC38-50F953B03D15}" dt="2025-08-12T16:10:16.572" v="9202"/>
          <ac:picMkLst>
            <pc:docMk/>
            <pc:sldMk cId="1468477718" sldId="295"/>
            <ac:picMk id="20" creationId="{D51592B7-A6D0-181B-49E6-AD2A80182004}"/>
          </ac:picMkLst>
        </pc:picChg>
        <pc:picChg chg="del">
          <ac:chgData name="Raonok Matabber" userId="faa8aa3866e6e900" providerId="LiveId" clId="{6486BB7A-C532-4E5B-AC38-50F953B03D15}" dt="2025-08-12T15:49:06.997" v="9043" actId="478"/>
          <ac:picMkLst>
            <pc:docMk/>
            <pc:sldMk cId="1468477718" sldId="295"/>
            <ac:picMk id="24" creationId="{3C6EC1E8-025D-721D-01B8-818AF5B28995}"/>
          </ac:picMkLst>
        </pc:picChg>
        <pc:picChg chg="del">
          <ac:chgData name="Raonok Matabber" userId="faa8aa3866e6e900" providerId="LiveId" clId="{6486BB7A-C532-4E5B-AC38-50F953B03D15}" dt="2025-08-12T15:49:04.787" v="9039" actId="478"/>
          <ac:picMkLst>
            <pc:docMk/>
            <pc:sldMk cId="1468477718" sldId="295"/>
            <ac:picMk id="26" creationId="{E3434AFC-52E1-10A9-D6C6-7F38220A7B0E}"/>
          </ac:picMkLst>
        </pc:picChg>
        <pc:cxnChg chg="add mod">
          <ac:chgData name="Raonok Matabber" userId="faa8aa3866e6e900" providerId="LiveId" clId="{6486BB7A-C532-4E5B-AC38-50F953B03D15}" dt="2025-08-12T12:18:00.106" v="8182"/>
          <ac:cxnSpMkLst>
            <pc:docMk/>
            <pc:sldMk cId="1468477718" sldId="295"/>
            <ac:cxnSpMk id="18" creationId="{E2B9778F-DC54-66D2-5832-FE089C966C16}"/>
          </ac:cxnSpMkLst>
        </pc:cxnChg>
      </pc:sldChg>
      <pc:sldChg chg="addSp delSp modSp add mod modTransition">
        <pc:chgData name="Raonok Matabber" userId="faa8aa3866e6e900" providerId="LiveId" clId="{6486BB7A-C532-4E5B-AC38-50F953B03D15}" dt="2025-08-12T16:10:17.069" v="9203"/>
        <pc:sldMkLst>
          <pc:docMk/>
          <pc:sldMk cId="448901651" sldId="296"/>
        </pc:sldMkLst>
        <pc:spChg chg="mod">
          <ac:chgData name="Raonok Matabber" userId="faa8aa3866e6e900" providerId="LiveId" clId="{6486BB7A-C532-4E5B-AC38-50F953B03D15}" dt="2025-08-12T11:20:46.996" v="6292"/>
          <ac:spMkLst>
            <pc:docMk/>
            <pc:sldMk cId="448901651" sldId="296"/>
            <ac:spMk id="2" creationId="{0B38428D-3B53-8A3B-D704-329F146CFC5F}"/>
          </ac:spMkLst>
        </pc:spChg>
        <pc:spChg chg="add mod">
          <ac:chgData name="Raonok Matabber" userId="faa8aa3866e6e900" providerId="LiveId" clId="{6486BB7A-C532-4E5B-AC38-50F953B03D15}" dt="2025-08-12T11:18:42.878" v="6275" actId="1076"/>
          <ac:spMkLst>
            <pc:docMk/>
            <pc:sldMk cId="448901651" sldId="296"/>
            <ac:spMk id="4" creationId="{239BDA9F-F7A4-9CE9-3BF2-2BBA3AD545CD}"/>
          </ac:spMkLst>
        </pc:spChg>
        <pc:spChg chg="del">
          <ac:chgData name="Raonok Matabber" userId="faa8aa3866e6e900" providerId="LiveId" clId="{6486BB7A-C532-4E5B-AC38-50F953B03D15}" dt="2025-08-12T11:18:39.091" v="6273" actId="478"/>
          <ac:spMkLst>
            <pc:docMk/>
            <pc:sldMk cId="448901651" sldId="296"/>
            <ac:spMk id="7" creationId="{CF49B298-B545-1618-6D0F-69F94ACEA8D3}"/>
          </ac:spMkLst>
        </pc:spChg>
        <pc:spChg chg="mod">
          <ac:chgData name="Raonok Matabber" userId="faa8aa3866e6e900" providerId="LiveId" clId="{6486BB7A-C532-4E5B-AC38-50F953B03D15}" dt="2025-08-12T11:19:04.046" v="6286" actId="20577"/>
          <ac:spMkLst>
            <pc:docMk/>
            <pc:sldMk cId="448901651" sldId="296"/>
            <ac:spMk id="8" creationId="{F6BD8DEF-E7CC-3736-1D00-13909A0B7648}"/>
          </ac:spMkLst>
        </pc:spChg>
        <pc:spChg chg="add del mod">
          <ac:chgData name="Raonok Matabber" userId="faa8aa3866e6e900" providerId="LiveId" clId="{6486BB7A-C532-4E5B-AC38-50F953B03D15}" dt="2025-08-12T11:21:14.640" v="6299" actId="478"/>
          <ac:spMkLst>
            <pc:docMk/>
            <pc:sldMk cId="448901651" sldId="296"/>
            <ac:spMk id="17" creationId="{7968B826-75F3-3DFA-7DDD-4923E1BBA2BF}"/>
          </ac:spMkLst>
        </pc:spChg>
        <pc:spChg chg="add del mod">
          <ac:chgData name="Raonok Matabber" userId="faa8aa3866e6e900" providerId="LiveId" clId="{6486BB7A-C532-4E5B-AC38-50F953B03D15}" dt="2025-08-12T11:21:33.225" v="6302" actId="478"/>
          <ac:spMkLst>
            <pc:docMk/>
            <pc:sldMk cId="448901651" sldId="296"/>
            <ac:spMk id="18" creationId="{EFA35F1D-4057-8FE2-4462-2F205B213240}"/>
          </ac:spMkLst>
        </pc:spChg>
        <pc:spChg chg="add mod">
          <ac:chgData name="Raonok Matabber" userId="faa8aa3866e6e900" providerId="LiveId" clId="{6486BB7A-C532-4E5B-AC38-50F953B03D15}" dt="2025-08-12T11:21:37.600" v="6304" actId="1076"/>
          <ac:spMkLst>
            <pc:docMk/>
            <pc:sldMk cId="448901651" sldId="296"/>
            <ac:spMk id="19" creationId="{A12EC749-B231-D718-D4D0-6C05265B535E}"/>
          </ac:spMkLst>
        </pc:spChg>
        <pc:spChg chg="del">
          <ac:chgData name="Raonok Matabber" userId="faa8aa3866e6e900" providerId="LiveId" clId="{6486BB7A-C532-4E5B-AC38-50F953B03D15}" dt="2025-08-12T15:49:01.074" v="9035" actId="478"/>
          <ac:spMkLst>
            <pc:docMk/>
            <pc:sldMk cId="448901651" sldId="296"/>
            <ac:spMk id="30" creationId="{AC15AAB7-D84D-D688-46D6-01473C3AA457}"/>
          </ac:spMkLst>
        </pc:spChg>
        <pc:spChg chg="del mod">
          <ac:chgData name="Raonok Matabber" userId="faa8aa3866e6e900" providerId="LiveId" clId="{6486BB7A-C532-4E5B-AC38-50F953B03D15}" dt="2025-08-12T15:49:00.433" v="9033" actId="478"/>
          <ac:spMkLst>
            <pc:docMk/>
            <pc:sldMk cId="448901651" sldId="296"/>
            <ac:spMk id="31" creationId="{B93285A8-2F15-8E4E-8EE1-42882F3F822A}"/>
          </ac:spMkLst>
        </pc:spChg>
        <pc:picChg chg="add mod">
          <ac:chgData name="Raonok Matabber" userId="faa8aa3866e6e900" providerId="LiveId" clId="{6486BB7A-C532-4E5B-AC38-50F953B03D15}" dt="2025-08-12T16:10:17.069" v="9203"/>
          <ac:picMkLst>
            <pc:docMk/>
            <pc:sldMk cId="448901651" sldId="296"/>
            <ac:picMk id="7" creationId="{752CD000-FD4A-1593-2A9D-37E73007527C}"/>
          </ac:picMkLst>
        </pc:picChg>
        <pc:picChg chg="add mod">
          <ac:chgData name="Raonok Matabber" userId="faa8aa3866e6e900" providerId="LiveId" clId="{6486BB7A-C532-4E5B-AC38-50F953B03D15}" dt="2025-08-12T16:10:17.069" v="9203"/>
          <ac:picMkLst>
            <pc:docMk/>
            <pc:sldMk cId="448901651" sldId="296"/>
            <ac:picMk id="17" creationId="{7F4AB5D6-340D-AEE8-BA04-2317A37F2DEB}"/>
          </ac:picMkLst>
        </pc:picChg>
        <pc:picChg chg="add mod">
          <ac:chgData name="Raonok Matabber" userId="faa8aa3866e6e900" providerId="LiveId" clId="{6486BB7A-C532-4E5B-AC38-50F953B03D15}" dt="2025-08-12T16:10:17.069" v="9203"/>
          <ac:picMkLst>
            <pc:docMk/>
            <pc:sldMk cId="448901651" sldId="296"/>
            <ac:picMk id="18" creationId="{B7FFBBFD-7068-C061-53E1-5F8EC2157871}"/>
          </ac:picMkLst>
        </pc:picChg>
        <pc:picChg chg="del">
          <ac:chgData name="Raonok Matabber" userId="faa8aa3866e6e900" providerId="LiveId" clId="{6486BB7A-C532-4E5B-AC38-50F953B03D15}" dt="2025-08-12T15:49:02.144" v="9036" actId="478"/>
          <ac:picMkLst>
            <pc:docMk/>
            <pc:sldMk cId="448901651" sldId="296"/>
            <ac:picMk id="24" creationId="{70B838CF-43F9-9B9F-DC65-8ACCC40B083F}"/>
          </ac:picMkLst>
        </pc:picChg>
        <pc:picChg chg="del">
          <ac:chgData name="Raonok Matabber" userId="faa8aa3866e6e900" providerId="LiveId" clId="{6486BB7A-C532-4E5B-AC38-50F953B03D15}" dt="2025-08-12T15:49:00.777" v="9034" actId="478"/>
          <ac:picMkLst>
            <pc:docMk/>
            <pc:sldMk cId="448901651" sldId="296"/>
            <ac:picMk id="26" creationId="{A1A7D5E5-86D4-C0DD-D373-476A8A217FE5}"/>
          </ac:picMkLst>
        </pc:picChg>
        <pc:cxnChg chg="add mod">
          <ac:chgData name="Raonok Matabber" userId="faa8aa3866e6e900" providerId="LiveId" clId="{6486BB7A-C532-4E5B-AC38-50F953B03D15}" dt="2025-08-12T12:18:01.528" v="8183"/>
          <ac:cxnSpMkLst>
            <pc:docMk/>
            <pc:sldMk cId="448901651" sldId="296"/>
            <ac:cxnSpMk id="20" creationId="{E9B17568-CEAE-7AF0-A97C-6C35FEC8B464}"/>
          </ac:cxnSpMkLst>
        </pc:cxnChg>
      </pc:sldChg>
      <pc:sldChg chg="addSp delSp modSp add mod modTransition">
        <pc:chgData name="Raonok Matabber" userId="faa8aa3866e6e900" providerId="LiveId" clId="{6486BB7A-C532-4E5B-AC38-50F953B03D15}" dt="2025-08-12T16:10:17.600" v="9204"/>
        <pc:sldMkLst>
          <pc:docMk/>
          <pc:sldMk cId="86766881" sldId="297"/>
        </pc:sldMkLst>
        <pc:spChg chg="mod">
          <ac:chgData name="Raonok Matabber" userId="faa8aa3866e6e900" providerId="LiveId" clId="{6486BB7A-C532-4E5B-AC38-50F953B03D15}" dt="2025-08-12T11:20:58.213" v="6293"/>
          <ac:spMkLst>
            <pc:docMk/>
            <pc:sldMk cId="86766881" sldId="297"/>
            <ac:spMk id="2" creationId="{714F86C8-5650-727E-0B80-23A00FBB77F0}"/>
          </ac:spMkLst>
        </pc:spChg>
        <pc:spChg chg="del">
          <ac:chgData name="Raonok Matabber" userId="faa8aa3866e6e900" providerId="LiveId" clId="{6486BB7A-C532-4E5B-AC38-50F953B03D15}" dt="2025-08-12T11:20:14.952" v="6288" actId="478"/>
          <ac:spMkLst>
            <pc:docMk/>
            <pc:sldMk cId="86766881" sldId="297"/>
            <ac:spMk id="4" creationId="{2B642F28-1B6C-EAF0-689F-F300002A3D5C}"/>
          </ac:spMkLst>
        </pc:spChg>
        <pc:spChg chg="add mod">
          <ac:chgData name="Raonok Matabber" userId="faa8aa3866e6e900" providerId="LiveId" clId="{6486BB7A-C532-4E5B-AC38-50F953B03D15}" dt="2025-08-12T11:20:17.776" v="6290" actId="1076"/>
          <ac:spMkLst>
            <pc:docMk/>
            <pc:sldMk cId="86766881" sldId="297"/>
            <ac:spMk id="7" creationId="{60CCF617-6EBB-24AC-90D9-E81C118E80C0}"/>
          </ac:spMkLst>
        </pc:spChg>
        <pc:spChg chg="mod">
          <ac:chgData name="Raonok Matabber" userId="faa8aa3866e6e900" providerId="LiveId" clId="{6486BB7A-C532-4E5B-AC38-50F953B03D15}" dt="2025-08-12T11:21:53.606" v="6312" actId="20577"/>
          <ac:spMkLst>
            <pc:docMk/>
            <pc:sldMk cId="86766881" sldId="297"/>
            <ac:spMk id="8" creationId="{C7BEB0AE-951E-FB95-0D4B-AD71718B4923}"/>
          </ac:spMkLst>
        </pc:spChg>
        <pc:spChg chg="add mod">
          <ac:chgData name="Raonok Matabber" userId="faa8aa3866e6e900" providerId="LiveId" clId="{6486BB7A-C532-4E5B-AC38-50F953B03D15}" dt="2025-08-12T11:22:15.829" v="6319" actId="1076"/>
          <ac:spMkLst>
            <pc:docMk/>
            <pc:sldMk cId="86766881" sldId="297"/>
            <ac:spMk id="17" creationId="{B04A5E18-1443-BC2C-C241-B00FE1376318}"/>
          </ac:spMkLst>
        </pc:spChg>
        <pc:spChg chg="del">
          <ac:chgData name="Raonok Matabber" userId="faa8aa3866e6e900" providerId="LiveId" clId="{6486BB7A-C532-4E5B-AC38-50F953B03D15}" dt="2025-08-12T15:48:56.309" v="9027" actId="478"/>
          <ac:spMkLst>
            <pc:docMk/>
            <pc:sldMk cId="86766881" sldId="297"/>
            <ac:spMk id="30" creationId="{95B9199E-A727-1022-BF20-078498197B8D}"/>
          </ac:spMkLst>
        </pc:spChg>
        <pc:spChg chg="del">
          <ac:chgData name="Raonok Matabber" userId="faa8aa3866e6e900" providerId="LiveId" clId="{6486BB7A-C532-4E5B-AC38-50F953B03D15}" dt="2025-08-12T15:48:56.653" v="9028" actId="478"/>
          <ac:spMkLst>
            <pc:docMk/>
            <pc:sldMk cId="86766881" sldId="297"/>
            <ac:spMk id="31" creationId="{0EAD1B5B-6561-AFD1-C970-C62C093CBC4B}"/>
          </ac:spMkLst>
        </pc:spChg>
        <pc:picChg chg="add mod">
          <ac:chgData name="Raonok Matabber" userId="faa8aa3866e6e900" providerId="LiveId" clId="{6486BB7A-C532-4E5B-AC38-50F953B03D15}" dt="2025-08-12T16:10:17.600" v="9204"/>
          <ac:picMkLst>
            <pc:docMk/>
            <pc:sldMk cId="86766881" sldId="297"/>
            <ac:picMk id="4" creationId="{EA17CB2E-31B3-D19F-8430-0502D8C1A929}"/>
          </ac:picMkLst>
        </pc:picChg>
        <pc:picChg chg="add mod">
          <ac:chgData name="Raonok Matabber" userId="faa8aa3866e6e900" providerId="LiveId" clId="{6486BB7A-C532-4E5B-AC38-50F953B03D15}" dt="2025-08-12T16:10:17.600" v="9204"/>
          <ac:picMkLst>
            <pc:docMk/>
            <pc:sldMk cId="86766881" sldId="297"/>
            <ac:picMk id="19" creationId="{EF1AB6FE-C4C6-43BE-4EAB-F7BCA809E310}"/>
          </ac:picMkLst>
        </pc:picChg>
        <pc:picChg chg="add mod">
          <ac:chgData name="Raonok Matabber" userId="faa8aa3866e6e900" providerId="LiveId" clId="{6486BB7A-C532-4E5B-AC38-50F953B03D15}" dt="2025-08-12T16:10:17.600" v="9204"/>
          <ac:picMkLst>
            <pc:docMk/>
            <pc:sldMk cId="86766881" sldId="297"/>
            <ac:picMk id="20" creationId="{9080E9AE-E133-BB8B-254C-6ACBCEABB821}"/>
          </ac:picMkLst>
        </pc:picChg>
        <pc:picChg chg="del">
          <ac:chgData name="Raonok Matabber" userId="faa8aa3866e6e900" providerId="LiveId" clId="{6486BB7A-C532-4E5B-AC38-50F953B03D15}" dt="2025-08-12T15:48:57.989" v="9031" actId="478"/>
          <ac:picMkLst>
            <pc:docMk/>
            <pc:sldMk cId="86766881" sldId="297"/>
            <ac:picMk id="24" creationId="{B54DBADC-BF9F-C493-BD61-E4E044E852D5}"/>
          </ac:picMkLst>
        </pc:picChg>
        <pc:picChg chg="del mod">
          <ac:chgData name="Raonok Matabber" userId="faa8aa3866e6e900" providerId="LiveId" clId="{6486BB7A-C532-4E5B-AC38-50F953B03D15}" dt="2025-08-12T15:48:56.997" v="9030" actId="478"/>
          <ac:picMkLst>
            <pc:docMk/>
            <pc:sldMk cId="86766881" sldId="297"/>
            <ac:picMk id="26" creationId="{CF8EAAD1-804B-09C7-E99C-B23DBC25B8A2}"/>
          </ac:picMkLst>
        </pc:picChg>
        <pc:cxnChg chg="add mod">
          <ac:chgData name="Raonok Matabber" userId="faa8aa3866e6e900" providerId="LiveId" clId="{6486BB7A-C532-4E5B-AC38-50F953B03D15}" dt="2025-08-12T12:18:02.840" v="8184"/>
          <ac:cxnSpMkLst>
            <pc:docMk/>
            <pc:sldMk cId="86766881" sldId="297"/>
            <ac:cxnSpMk id="18" creationId="{8AA21E1D-8AA5-D65D-8673-BC1D8D690166}"/>
          </ac:cxnSpMkLst>
        </pc:cxnChg>
      </pc:sldChg>
      <pc:sldChg chg="addSp delSp modSp add mod modTransition">
        <pc:chgData name="Raonok Matabber" userId="faa8aa3866e6e900" providerId="LiveId" clId="{6486BB7A-C532-4E5B-AC38-50F953B03D15}" dt="2025-08-12T16:10:19.534" v="9205"/>
        <pc:sldMkLst>
          <pc:docMk/>
          <pc:sldMk cId="1486005144" sldId="298"/>
        </pc:sldMkLst>
        <pc:spChg chg="mod">
          <ac:chgData name="Raonok Matabber" userId="faa8aa3866e6e900" providerId="LiveId" clId="{6486BB7A-C532-4E5B-AC38-50F953B03D15}" dt="2025-08-12T11:22:11.539" v="6317"/>
          <ac:spMkLst>
            <pc:docMk/>
            <pc:sldMk cId="1486005144" sldId="298"/>
            <ac:spMk id="2" creationId="{B5DC7622-7694-93E6-D117-4F10C17F959C}"/>
          </ac:spMkLst>
        </pc:spChg>
        <pc:spChg chg="add mod">
          <ac:chgData name="Raonok Matabber" userId="faa8aa3866e6e900" providerId="LiveId" clId="{6486BB7A-C532-4E5B-AC38-50F953B03D15}" dt="2025-08-12T11:22:01.738" v="6316" actId="1076"/>
          <ac:spMkLst>
            <pc:docMk/>
            <pc:sldMk cId="1486005144" sldId="298"/>
            <ac:spMk id="4" creationId="{61E95471-12F5-3EBC-0DBD-A7CA94F63D89}"/>
          </ac:spMkLst>
        </pc:spChg>
        <pc:spChg chg="del">
          <ac:chgData name="Raonok Matabber" userId="faa8aa3866e6e900" providerId="LiveId" clId="{6486BB7A-C532-4E5B-AC38-50F953B03D15}" dt="2025-08-12T11:21:58.662" v="6314" actId="478"/>
          <ac:spMkLst>
            <pc:docMk/>
            <pc:sldMk cId="1486005144" sldId="298"/>
            <ac:spMk id="7" creationId="{7173E3E9-4FC5-A756-7A7E-F4F4F56EE5A5}"/>
          </ac:spMkLst>
        </pc:spChg>
        <pc:spChg chg="mod">
          <ac:chgData name="Raonok Matabber" userId="faa8aa3866e6e900" providerId="LiveId" clId="{6486BB7A-C532-4E5B-AC38-50F953B03D15}" dt="2025-08-12T11:22:28.688" v="6325" actId="20577"/>
          <ac:spMkLst>
            <pc:docMk/>
            <pc:sldMk cId="1486005144" sldId="298"/>
            <ac:spMk id="8" creationId="{DB3D7111-0BD7-1BA5-53A2-EC213FCAA101}"/>
          </ac:spMkLst>
        </pc:spChg>
        <pc:spChg chg="add mod">
          <ac:chgData name="Raonok Matabber" userId="faa8aa3866e6e900" providerId="LiveId" clId="{6486BB7A-C532-4E5B-AC38-50F953B03D15}" dt="2025-08-12T11:23:16.627" v="6344" actId="1076"/>
          <ac:spMkLst>
            <pc:docMk/>
            <pc:sldMk cId="1486005144" sldId="298"/>
            <ac:spMk id="17" creationId="{AE4BA507-2EF6-349E-B446-23A24523056B}"/>
          </ac:spMkLst>
        </pc:spChg>
        <pc:spChg chg="del mod">
          <ac:chgData name="Raonok Matabber" userId="faa8aa3866e6e900" providerId="LiveId" clId="{6486BB7A-C532-4E5B-AC38-50F953B03D15}" dt="2025-08-12T15:48:52.874" v="9025" actId="478"/>
          <ac:spMkLst>
            <pc:docMk/>
            <pc:sldMk cId="1486005144" sldId="298"/>
            <ac:spMk id="30" creationId="{232A7B20-F580-8F9E-F2E6-8B3C794F7CE0}"/>
          </ac:spMkLst>
        </pc:spChg>
        <pc:spChg chg="del mod">
          <ac:chgData name="Raonok Matabber" userId="faa8aa3866e6e900" providerId="LiveId" clId="{6486BB7A-C532-4E5B-AC38-50F953B03D15}" dt="2025-08-12T15:48:52.608" v="9023" actId="478"/>
          <ac:spMkLst>
            <pc:docMk/>
            <pc:sldMk cId="1486005144" sldId="298"/>
            <ac:spMk id="31" creationId="{63855BE1-066C-A121-6AE3-E0C06E875BFE}"/>
          </ac:spMkLst>
        </pc:spChg>
        <pc:picChg chg="add mod">
          <ac:chgData name="Raonok Matabber" userId="faa8aa3866e6e900" providerId="LiveId" clId="{6486BB7A-C532-4E5B-AC38-50F953B03D15}" dt="2025-08-12T16:10:19.534" v="9205"/>
          <ac:picMkLst>
            <pc:docMk/>
            <pc:sldMk cId="1486005144" sldId="298"/>
            <ac:picMk id="7" creationId="{97A2D586-5306-4154-DCE5-C569D9A699AD}"/>
          </ac:picMkLst>
        </pc:picChg>
        <pc:picChg chg="add mod">
          <ac:chgData name="Raonok Matabber" userId="faa8aa3866e6e900" providerId="LiveId" clId="{6486BB7A-C532-4E5B-AC38-50F953B03D15}" dt="2025-08-12T16:10:19.534" v="9205"/>
          <ac:picMkLst>
            <pc:docMk/>
            <pc:sldMk cId="1486005144" sldId="298"/>
            <ac:picMk id="19" creationId="{EBAD9848-CF64-5654-DD32-A3DADA45D6B4}"/>
          </ac:picMkLst>
        </pc:picChg>
        <pc:picChg chg="add mod">
          <ac:chgData name="Raonok Matabber" userId="faa8aa3866e6e900" providerId="LiveId" clId="{6486BB7A-C532-4E5B-AC38-50F953B03D15}" dt="2025-08-12T16:10:19.534" v="9205"/>
          <ac:picMkLst>
            <pc:docMk/>
            <pc:sldMk cId="1486005144" sldId="298"/>
            <ac:picMk id="20" creationId="{0267A19F-3B80-F529-1B7B-58C04D4A7B33}"/>
          </ac:picMkLst>
        </pc:picChg>
        <pc:picChg chg="del">
          <ac:chgData name="Raonok Matabber" userId="faa8aa3866e6e900" providerId="LiveId" clId="{6486BB7A-C532-4E5B-AC38-50F953B03D15}" dt="2025-08-12T15:48:49.823" v="9016" actId="478"/>
          <ac:picMkLst>
            <pc:docMk/>
            <pc:sldMk cId="1486005144" sldId="298"/>
            <ac:picMk id="24" creationId="{5A8CF78A-73DD-0763-BDE0-BDDDEF59AAD8}"/>
          </ac:picMkLst>
        </pc:picChg>
        <pc:picChg chg="del">
          <ac:chgData name="Raonok Matabber" userId="faa8aa3866e6e900" providerId="LiveId" clId="{6486BB7A-C532-4E5B-AC38-50F953B03D15}" dt="2025-08-12T15:48:53.862" v="9026" actId="478"/>
          <ac:picMkLst>
            <pc:docMk/>
            <pc:sldMk cId="1486005144" sldId="298"/>
            <ac:picMk id="26" creationId="{7B40EA9D-A2EB-8EB4-E747-4549339D0ECA}"/>
          </ac:picMkLst>
        </pc:picChg>
        <pc:cxnChg chg="add mod">
          <ac:chgData name="Raonok Matabber" userId="faa8aa3866e6e900" providerId="LiveId" clId="{6486BB7A-C532-4E5B-AC38-50F953B03D15}" dt="2025-08-12T12:18:04.152" v="8185"/>
          <ac:cxnSpMkLst>
            <pc:docMk/>
            <pc:sldMk cId="1486005144" sldId="298"/>
            <ac:cxnSpMk id="18" creationId="{28253D48-FE7F-16A9-6366-CC027CF69734}"/>
          </ac:cxnSpMkLst>
        </pc:cxnChg>
      </pc:sldChg>
      <pc:sldChg chg="addSp delSp modSp add mod modTransition">
        <pc:chgData name="Raonok Matabber" userId="faa8aa3866e6e900" providerId="LiveId" clId="{6486BB7A-C532-4E5B-AC38-50F953B03D15}" dt="2025-08-12T16:10:20.166" v="9206"/>
        <pc:sldMkLst>
          <pc:docMk/>
          <pc:sldMk cId="3080150186" sldId="299"/>
        </pc:sldMkLst>
        <pc:spChg chg="mod">
          <ac:chgData name="Raonok Matabber" userId="faa8aa3866e6e900" providerId="LiveId" clId="{6486BB7A-C532-4E5B-AC38-50F953B03D15}" dt="2025-08-12T11:22:52.386" v="6331"/>
          <ac:spMkLst>
            <pc:docMk/>
            <pc:sldMk cId="3080150186" sldId="299"/>
            <ac:spMk id="2" creationId="{BD6C113D-BDA7-9ED0-68A4-5914E85B3192}"/>
          </ac:spMkLst>
        </pc:spChg>
        <pc:spChg chg="del mod">
          <ac:chgData name="Raonok Matabber" userId="faa8aa3866e6e900" providerId="LiveId" clId="{6486BB7A-C532-4E5B-AC38-50F953B03D15}" dt="2025-08-12T11:22:41.352" v="6328" actId="478"/>
          <ac:spMkLst>
            <pc:docMk/>
            <pc:sldMk cId="3080150186" sldId="299"/>
            <ac:spMk id="4" creationId="{F33D161F-0183-38C3-81F0-699F5233F9BD}"/>
          </ac:spMkLst>
        </pc:spChg>
        <pc:spChg chg="add mod">
          <ac:chgData name="Raonok Matabber" userId="faa8aa3866e6e900" providerId="LiveId" clId="{6486BB7A-C532-4E5B-AC38-50F953B03D15}" dt="2025-08-12T11:22:44.478" v="6330" actId="1076"/>
          <ac:spMkLst>
            <pc:docMk/>
            <pc:sldMk cId="3080150186" sldId="299"/>
            <ac:spMk id="7" creationId="{A4A5945F-C61D-01F9-3BB1-90C62952E397}"/>
          </ac:spMkLst>
        </pc:spChg>
        <pc:spChg chg="mod">
          <ac:chgData name="Raonok Matabber" userId="faa8aa3866e6e900" providerId="LiveId" clId="{6486BB7A-C532-4E5B-AC38-50F953B03D15}" dt="2025-08-12T11:23:00.857" v="6341" actId="20577"/>
          <ac:spMkLst>
            <pc:docMk/>
            <pc:sldMk cId="3080150186" sldId="299"/>
            <ac:spMk id="8" creationId="{325F9B9F-0460-83DB-50DC-DEE869BA1DFA}"/>
          </ac:spMkLst>
        </pc:spChg>
        <pc:spChg chg="add mod">
          <ac:chgData name="Raonok Matabber" userId="faa8aa3866e6e900" providerId="LiveId" clId="{6486BB7A-C532-4E5B-AC38-50F953B03D15}" dt="2025-08-12T11:28:05.406" v="6391" actId="1076"/>
          <ac:spMkLst>
            <pc:docMk/>
            <pc:sldMk cId="3080150186" sldId="299"/>
            <ac:spMk id="17" creationId="{5D84353F-D3E0-CF0C-BE7D-4FCB4B710E6A}"/>
          </ac:spMkLst>
        </pc:spChg>
        <pc:spChg chg="del mod">
          <ac:chgData name="Raonok Matabber" userId="faa8aa3866e6e900" providerId="LiveId" clId="{6486BB7A-C532-4E5B-AC38-50F953B03D15}" dt="2025-08-12T15:48:47.091" v="9014" actId="478"/>
          <ac:spMkLst>
            <pc:docMk/>
            <pc:sldMk cId="3080150186" sldId="299"/>
            <ac:spMk id="30" creationId="{B2BB71B2-5658-43C8-4DB9-F4787F09F725}"/>
          </ac:spMkLst>
        </pc:spChg>
        <pc:spChg chg="del">
          <ac:chgData name="Raonok Matabber" userId="faa8aa3866e6e900" providerId="LiveId" clId="{6486BB7A-C532-4E5B-AC38-50F953B03D15}" dt="2025-08-12T15:48:46.291" v="9011" actId="478"/>
          <ac:spMkLst>
            <pc:docMk/>
            <pc:sldMk cId="3080150186" sldId="299"/>
            <ac:spMk id="31" creationId="{DE19AC5C-F24C-597B-BB05-D81517CE6CAB}"/>
          </ac:spMkLst>
        </pc:spChg>
        <pc:picChg chg="add mod">
          <ac:chgData name="Raonok Matabber" userId="faa8aa3866e6e900" providerId="LiveId" clId="{6486BB7A-C532-4E5B-AC38-50F953B03D15}" dt="2025-08-12T16:10:20.166" v="9206"/>
          <ac:picMkLst>
            <pc:docMk/>
            <pc:sldMk cId="3080150186" sldId="299"/>
            <ac:picMk id="4" creationId="{A28260F8-78C1-89B9-8947-85336663241C}"/>
          </ac:picMkLst>
        </pc:picChg>
        <pc:picChg chg="add mod">
          <ac:chgData name="Raonok Matabber" userId="faa8aa3866e6e900" providerId="LiveId" clId="{6486BB7A-C532-4E5B-AC38-50F953B03D15}" dt="2025-08-12T16:10:20.166" v="9206"/>
          <ac:picMkLst>
            <pc:docMk/>
            <pc:sldMk cId="3080150186" sldId="299"/>
            <ac:picMk id="19" creationId="{0E34E652-6FD5-586E-58B4-54175115B22D}"/>
          </ac:picMkLst>
        </pc:picChg>
        <pc:picChg chg="add mod">
          <ac:chgData name="Raonok Matabber" userId="faa8aa3866e6e900" providerId="LiveId" clId="{6486BB7A-C532-4E5B-AC38-50F953B03D15}" dt="2025-08-12T16:10:20.166" v="9206"/>
          <ac:picMkLst>
            <pc:docMk/>
            <pc:sldMk cId="3080150186" sldId="299"/>
            <ac:picMk id="20" creationId="{14A138E7-F247-EDE4-1567-DB4F9875BAB4}"/>
          </ac:picMkLst>
        </pc:picChg>
        <pc:picChg chg="del">
          <ac:chgData name="Raonok Matabber" userId="faa8aa3866e6e900" providerId="LiveId" clId="{6486BB7A-C532-4E5B-AC38-50F953B03D15}" dt="2025-08-12T15:48:46.575" v="9012" actId="478"/>
          <ac:picMkLst>
            <pc:docMk/>
            <pc:sldMk cId="3080150186" sldId="299"/>
            <ac:picMk id="24" creationId="{DD60C460-B649-A463-CC7F-A2F4FB858C0B}"/>
          </ac:picMkLst>
        </pc:picChg>
        <pc:picChg chg="del">
          <ac:chgData name="Raonok Matabber" userId="faa8aa3866e6e900" providerId="LiveId" clId="{6486BB7A-C532-4E5B-AC38-50F953B03D15}" dt="2025-08-12T15:48:47.615" v="9015" actId="478"/>
          <ac:picMkLst>
            <pc:docMk/>
            <pc:sldMk cId="3080150186" sldId="299"/>
            <ac:picMk id="26" creationId="{C50A4A81-C7E3-AF5D-E2EE-7CDD9A473E49}"/>
          </ac:picMkLst>
        </pc:picChg>
        <pc:cxnChg chg="add mod">
          <ac:chgData name="Raonok Matabber" userId="faa8aa3866e6e900" providerId="LiveId" clId="{6486BB7A-C532-4E5B-AC38-50F953B03D15}" dt="2025-08-12T12:18:05.605" v="8186"/>
          <ac:cxnSpMkLst>
            <pc:docMk/>
            <pc:sldMk cId="3080150186" sldId="299"/>
            <ac:cxnSpMk id="18" creationId="{B9724C62-3CAD-3DC2-551E-4B5633893C00}"/>
          </ac:cxnSpMkLst>
        </pc:cxnChg>
      </pc:sldChg>
      <pc:sldChg chg="addSp delSp modSp add mod modTransition">
        <pc:chgData name="Raonok Matabber" userId="faa8aa3866e6e900" providerId="LiveId" clId="{6486BB7A-C532-4E5B-AC38-50F953B03D15}" dt="2025-08-12T16:10:20.718" v="9207"/>
        <pc:sldMkLst>
          <pc:docMk/>
          <pc:sldMk cId="3570279937" sldId="300"/>
        </pc:sldMkLst>
        <pc:spChg chg="mod">
          <ac:chgData name="Raonok Matabber" userId="faa8aa3866e6e900" providerId="LiveId" clId="{6486BB7A-C532-4E5B-AC38-50F953B03D15}" dt="2025-08-12T11:28:01.101" v="6389"/>
          <ac:spMkLst>
            <pc:docMk/>
            <pc:sldMk cId="3570279937" sldId="300"/>
            <ac:spMk id="2" creationId="{030F8E20-56DF-4B8E-8E21-8C97226100FC}"/>
          </ac:spMkLst>
        </pc:spChg>
        <pc:spChg chg="add mod">
          <ac:chgData name="Raonok Matabber" userId="faa8aa3866e6e900" providerId="LiveId" clId="{6486BB7A-C532-4E5B-AC38-50F953B03D15}" dt="2025-08-12T11:25:00.654" v="6379" actId="1076"/>
          <ac:spMkLst>
            <pc:docMk/>
            <pc:sldMk cId="3570279937" sldId="300"/>
            <ac:spMk id="4" creationId="{300E12E1-CD0D-600F-3E0B-9335BC86CE23}"/>
          </ac:spMkLst>
        </pc:spChg>
        <pc:spChg chg="mod">
          <ac:chgData name="Raonok Matabber" userId="faa8aa3866e6e900" providerId="LiveId" clId="{6486BB7A-C532-4E5B-AC38-50F953B03D15}" dt="2025-08-12T15:54:12.016" v="9174" actId="1037"/>
          <ac:spMkLst>
            <pc:docMk/>
            <pc:sldMk cId="3570279937" sldId="300"/>
            <ac:spMk id="5" creationId="{568A3804-4AC0-C197-77A3-D78137F048CA}"/>
          </ac:spMkLst>
        </pc:spChg>
        <pc:spChg chg="del">
          <ac:chgData name="Raonok Matabber" userId="faa8aa3866e6e900" providerId="LiveId" clId="{6486BB7A-C532-4E5B-AC38-50F953B03D15}" dt="2025-08-12T11:24:56.748" v="6377" actId="478"/>
          <ac:spMkLst>
            <pc:docMk/>
            <pc:sldMk cId="3570279937" sldId="300"/>
            <ac:spMk id="7" creationId="{A3091C78-DCF3-B15A-2745-4B1281305A94}"/>
          </ac:spMkLst>
        </pc:spChg>
        <pc:spChg chg="mod">
          <ac:chgData name="Raonok Matabber" userId="faa8aa3866e6e900" providerId="LiveId" clId="{6486BB7A-C532-4E5B-AC38-50F953B03D15}" dt="2025-08-12T11:28:14.234" v="6401" actId="20577"/>
          <ac:spMkLst>
            <pc:docMk/>
            <pc:sldMk cId="3570279937" sldId="300"/>
            <ac:spMk id="8" creationId="{C78A6F4C-9ACC-F6F5-EB84-036B00C2FC52}"/>
          </ac:spMkLst>
        </pc:spChg>
        <pc:spChg chg="mod">
          <ac:chgData name="Raonok Matabber" userId="faa8aa3866e6e900" providerId="LiveId" clId="{6486BB7A-C532-4E5B-AC38-50F953B03D15}" dt="2025-08-12T11:24:08.097" v="6349" actId="403"/>
          <ac:spMkLst>
            <pc:docMk/>
            <pc:sldMk cId="3570279937" sldId="300"/>
            <ac:spMk id="12" creationId="{3304E2FA-B32E-BB3E-75E6-698751241AE1}"/>
          </ac:spMkLst>
        </pc:spChg>
        <pc:spChg chg="mod">
          <ac:chgData name="Raonok Matabber" userId="faa8aa3866e6e900" providerId="LiveId" clId="{6486BB7A-C532-4E5B-AC38-50F953B03D15}" dt="2025-08-12T11:24:26.110" v="6365" actId="1076"/>
          <ac:spMkLst>
            <pc:docMk/>
            <pc:sldMk cId="3570279937" sldId="300"/>
            <ac:spMk id="13" creationId="{4F1FF596-630B-608A-1D78-534C8AB2C018}"/>
          </ac:spMkLst>
        </pc:spChg>
        <pc:spChg chg="add mod">
          <ac:chgData name="Raonok Matabber" userId="faa8aa3866e6e900" providerId="LiveId" clId="{6486BB7A-C532-4E5B-AC38-50F953B03D15}" dt="2025-08-12T11:29:02.052" v="6408" actId="1076"/>
          <ac:spMkLst>
            <pc:docMk/>
            <pc:sldMk cId="3570279937" sldId="300"/>
            <ac:spMk id="17" creationId="{EF5859DE-2CAE-CC6E-B85A-7B65AE74C3CE}"/>
          </ac:spMkLst>
        </pc:spChg>
        <pc:spChg chg="del mod">
          <ac:chgData name="Raonok Matabber" userId="faa8aa3866e6e900" providerId="LiveId" clId="{6486BB7A-C532-4E5B-AC38-50F953B03D15}" dt="2025-08-12T15:48:42.242" v="9006" actId="478"/>
          <ac:spMkLst>
            <pc:docMk/>
            <pc:sldMk cId="3570279937" sldId="300"/>
            <ac:spMk id="30" creationId="{4BD31663-B3E0-57E0-9951-7A031CDF60CD}"/>
          </ac:spMkLst>
        </pc:spChg>
        <pc:spChg chg="del mod">
          <ac:chgData name="Raonok Matabber" userId="faa8aa3866e6e900" providerId="LiveId" clId="{6486BB7A-C532-4E5B-AC38-50F953B03D15}" dt="2025-08-12T15:48:42.662" v="9009" actId="478"/>
          <ac:spMkLst>
            <pc:docMk/>
            <pc:sldMk cId="3570279937" sldId="300"/>
            <ac:spMk id="31" creationId="{6FFC62C3-22F4-CCB1-E521-988AE17D1E61}"/>
          </ac:spMkLst>
        </pc:spChg>
        <pc:spChg chg="mod">
          <ac:chgData name="Raonok Matabber" userId="faa8aa3866e6e900" providerId="LiveId" clId="{6486BB7A-C532-4E5B-AC38-50F953B03D15}" dt="2025-08-12T11:24:36.143" v="6369" actId="1076"/>
          <ac:spMkLst>
            <pc:docMk/>
            <pc:sldMk cId="3570279937" sldId="300"/>
            <ac:spMk id="42" creationId="{E89B010C-BDF9-BB0E-BE3E-0961C80CD94F}"/>
          </ac:spMkLst>
        </pc:spChg>
        <pc:spChg chg="mod">
          <ac:chgData name="Raonok Matabber" userId="faa8aa3866e6e900" providerId="LiveId" clId="{6486BB7A-C532-4E5B-AC38-50F953B03D15}" dt="2025-08-12T11:24:52.092" v="6376" actId="1076"/>
          <ac:spMkLst>
            <pc:docMk/>
            <pc:sldMk cId="3570279937" sldId="300"/>
            <ac:spMk id="43" creationId="{DF650661-452C-92EF-7745-266FE826A0EF}"/>
          </ac:spMkLst>
        </pc:spChg>
        <pc:picChg chg="add mod">
          <ac:chgData name="Raonok Matabber" userId="faa8aa3866e6e900" providerId="LiveId" clId="{6486BB7A-C532-4E5B-AC38-50F953B03D15}" dt="2025-08-12T16:10:20.718" v="9207"/>
          <ac:picMkLst>
            <pc:docMk/>
            <pc:sldMk cId="3570279937" sldId="300"/>
            <ac:picMk id="7" creationId="{CED8FB40-BE3A-0AFF-E6CF-3DE1669BCE68}"/>
          </ac:picMkLst>
        </pc:picChg>
        <pc:picChg chg="add mod">
          <ac:chgData name="Raonok Matabber" userId="faa8aa3866e6e900" providerId="LiveId" clId="{6486BB7A-C532-4E5B-AC38-50F953B03D15}" dt="2025-08-12T16:10:20.718" v="9207"/>
          <ac:picMkLst>
            <pc:docMk/>
            <pc:sldMk cId="3570279937" sldId="300"/>
            <ac:picMk id="19" creationId="{A06ACA08-61DA-288E-1B57-FC92A534E696}"/>
          </ac:picMkLst>
        </pc:picChg>
        <pc:picChg chg="add mod">
          <ac:chgData name="Raonok Matabber" userId="faa8aa3866e6e900" providerId="LiveId" clId="{6486BB7A-C532-4E5B-AC38-50F953B03D15}" dt="2025-08-12T16:10:20.718" v="9207"/>
          <ac:picMkLst>
            <pc:docMk/>
            <pc:sldMk cId="3570279937" sldId="300"/>
            <ac:picMk id="20" creationId="{DECFD281-418E-5F2A-7EEC-0B61E218718A}"/>
          </ac:picMkLst>
        </pc:picChg>
        <pc:picChg chg="del">
          <ac:chgData name="Raonok Matabber" userId="faa8aa3866e6e900" providerId="LiveId" clId="{6486BB7A-C532-4E5B-AC38-50F953B03D15}" dt="2025-08-12T15:48:43.757" v="9010" actId="478"/>
          <ac:picMkLst>
            <pc:docMk/>
            <pc:sldMk cId="3570279937" sldId="300"/>
            <ac:picMk id="24" creationId="{AEB3615A-149F-BE03-A3BB-7DBBB443A184}"/>
          </ac:picMkLst>
        </pc:picChg>
        <pc:picChg chg="del">
          <ac:chgData name="Raonok Matabber" userId="faa8aa3866e6e900" providerId="LiveId" clId="{6486BB7A-C532-4E5B-AC38-50F953B03D15}" dt="2025-08-12T15:48:42.503" v="9007" actId="478"/>
          <ac:picMkLst>
            <pc:docMk/>
            <pc:sldMk cId="3570279937" sldId="300"/>
            <ac:picMk id="26" creationId="{DEB30C1D-74EB-87AC-5B2B-768F50E72185}"/>
          </ac:picMkLst>
        </pc:picChg>
        <pc:cxnChg chg="add mod">
          <ac:chgData name="Raonok Matabber" userId="faa8aa3866e6e900" providerId="LiveId" clId="{6486BB7A-C532-4E5B-AC38-50F953B03D15}" dt="2025-08-12T12:18:17.987" v="8193" actId="1076"/>
          <ac:cxnSpMkLst>
            <pc:docMk/>
            <pc:sldMk cId="3570279937" sldId="300"/>
            <ac:cxnSpMk id="18" creationId="{211E1F3A-0D6F-67DF-EFB2-FF21C8414AB5}"/>
          </ac:cxnSpMkLst>
        </pc:cxnChg>
      </pc:sldChg>
      <pc:sldChg chg="addSp delSp modSp add mod modTransition">
        <pc:chgData name="Raonok Matabber" userId="faa8aa3866e6e900" providerId="LiveId" clId="{6486BB7A-C532-4E5B-AC38-50F953B03D15}" dt="2025-08-12T16:10:21.285" v="9208"/>
        <pc:sldMkLst>
          <pc:docMk/>
          <pc:sldMk cId="2965894908" sldId="301"/>
        </pc:sldMkLst>
        <pc:spChg chg="mod">
          <ac:chgData name="Raonok Matabber" userId="faa8aa3866e6e900" providerId="LiveId" clId="{6486BB7A-C532-4E5B-AC38-50F953B03D15}" dt="2025-08-12T11:28:57.349" v="6406"/>
          <ac:spMkLst>
            <pc:docMk/>
            <pc:sldMk cId="2965894908" sldId="301"/>
            <ac:spMk id="2" creationId="{4048C81E-09E2-7A7C-E93B-3C5A8D2CC9F3}"/>
          </ac:spMkLst>
        </pc:spChg>
        <pc:spChg chg="del">
          <ac:chgData name="Raonok Matabber" userId="faa8aa3866e6e900" providerId="LiveId" clId="{6486BB7A-C532-4E5B-AC38-50F953B03D15}" dt="2025-08-12T11:28:42.922" v="6403" actId="478"/>
          <ac:spMkLst>
            <pc:docMk/>
            <pc:sldMk cId="2965894908" sldId="301"/>
            <ac:spMk id="4" creationId="{8A2CBF3C-E004-B2E0-330A-A801884BD709}"/>
          </ac:spMkLst>
        </pc:spChg>
        <pc:spChg chg="mod">
          <ac:chgData name="Raonok Matabber" userId="faa8aa3866e6e900" providerId="LiveId" clId="{6486BB7A-C532-4E5B-AC38-50F953B03D15}" dt="2025-08-12T15:54:09.877" v="9173" actId="1037"/>
          <ac:spMkLst>
            <pc:docMk/>
            <pc:sldMk cId="2965894908" sldId="301"/>
            <ac:spMk id="5" creationId="{993EEEDF-4B46-072E-7D05-07F9F64FC357}"/>
          </ac:spMkLst>
        </pc:spChg>
        <pc:spChg chg="add mod">
          <ac:chgData name="Raonok Matabber" userId="faa8aa3866e6e900" providerId="LiveId" clId="{6486BB7A-C532-4E5B-AC38-50F953B03D15}" dt="2025-08-12T11:28:47.728" v="6405" actId="1076"/>
          <ac:spMkLst>
            <pc:docMk/>
            <pc:sldMk cId="2965894908" sldId="301"/>
            <ac:spMk id="7" creationId="{7CC1D4CE-E5BA-04A5-8EC1-893168CD5EF6}"/>
          </ac:spMkLst>
        </pc:spChg>
        <pc:spChg chg="mod">
          <ac:chgData name="Raonok Matabber" userId="faa8aa3866e6e900" providerId="LiveId" clId="{6486BB7A-C532-4E5B-AC38-50F953B03D15}" dt="2025-08-12T11:29:13.669" v="6419" actId="20577"/>
          <ac:spMkLst>
            <pc:docMk/>
            <pc:sldMk cId="2965894908" sldId="301"/>
            <ac:spMk id="8" creationId="{59E32020-8933-22EC-B63C-CBFEC6337C6D}"/>
          </ac:spMkLst>
        </pc:spChg>
        <pc:spChg chg="add mod">
          <ac:chgData name="Raonok Matabber" userId="faa8aa3866e6e900" providerId="LiveId" clId="{6486BB7A-C532-4E5B-AC38-50F953B03D15}" dt="2025-08-12T11:29:39.480" v="6428" actId="1076"/>
          <ac:spMkLst>
            <pc:docMk/>
            <pc:sldMk cId="2965894908" sldId="301"/>
            <ac:spMk id="17" creationId="{2A36AFD0-70E2-91CB-AD32-A9742A4C389B}"/>
          </ac:spMkLst>
        </pc:spChg>
        <pc:spChg chg="del mod">
          <ac:chgData name="Raonok Matabber" userId="faa8aa3866e6e900" providerId="LiveId" clId="{6486BB7A-C532-4E5B-AC38-50F953B03D15}" dt="2025-08-12T15:48:39.553" v="9003" actId="478"/>
          <ac:spMkLst>
            <pc:docMk/>
            <pc:sldMk cId="2965894908" sldId="301"/>
            <ac:spMk id="30" creationId="{2D03A69F-2B84-F6B6-171A-6C3054A190F4}"/>
          </ac:spMkLst>
        </pc:spChg>
        <pc:spChg chg="del mod">
          <ac:chgData name="Raonok Matabber" userId="faa8aa3866e6e900" providerId="LiveId" clId="{6486BB7A-C532-4E5B-AC38-50F953B03D15}" dt="2025-08-12T15:48:38.538" v="8999" actId="478"/>
          <ac:spMkLst>
            <pc:docMk/>
            <pc:sldMk cId="2965894908" sldId="301"/>
            <ac:spMk id="31" creationId="{70F80744-5F63-9682-A5F1-71D406DD0F89}"/>
          </ac:spMkLst>
        </pc:spChg>
        <pc:picChg chg="add mod">
          <ac:chgData name="Raonok Matabber" userId="faa8aa3866e6e900" providerId="LiveId" clId="{6486BB7A-C532-4E5B-AC38-50F953B03D15}" dt="2025-08-12T16:10:21.285" v="9208"/>
          <ac:picMkLst>
            <pc:docMk/>
            <pc:sldMk cId="2965894908" sldId="301"/>
            <ac:picMk id="4" creationId="{906B2B98-7516-6FB4-3A26-1A07442C4614}"/>
          </ac:picMkLst>
        </pc:picChg>
        <pc:picChg chg="add mod">
          <ac:chgData name="Raonok Matabber" userId="faa8aa3866e6e900" providerId="LiveId" clId="{6486BB7A-C532-4E5B-AC38-50F953B03D15}" dt="2025-08-12T16:10:21.285" v="9208"/>
          <ac:picMkLst>
            <pc:docMk/>
            <pc:sldMk cId="2965894908" sldId="301"/>
            <ac:picMk id="19" creationId="{6222FE1A-1AFB-68AE-10AB-95BF7E484203}"/>
          </ac:picMkLst>
        </pc:picChg>
        <pc:picChg chg="add mod">
          <ac:chgData name="Raonok Matabber" userId="faa8aa3866e6e900" providerId="LiveId" clId="{6486BB7A-C532-4E5B-AC38-50F953B03D15}" dt="2025-08-12T16:10:21.285" v="9208"/>
          <ac:picMkLst>
            <pc:docMk/>
            <pc:sldMk cId="2965894908" sldId="301"/>
            <ac:picMk id="20" creationId="{8CFF575A-8DF4-24C4-D674-D1084874CFC8}"/>
          </ac:picMkLst>
        </pc:picChg>
        <pc:picChg chg="del mod">
          <ac:chgData name="Raonok Matabber" userId="faa8aa3866e6e900" providerId="LiveId" clId="{6486BB7A-C532-4E5B-AC38-50F953B03D15}" dt="2025-08-12T15:48:38.038" v="8997" actId="478"/>
          <ac:picMkLst>
            <pc:docMk/>
            <pc:sldMk cId="2965894908" sldId="301"/>
            <ac:picMk id="24" creationId="{24300793-35B8-9F55-5C34-E69BEFCFE5DD}"/>
          </ac:picMkLst>
        </pc:picChg>
        <pc:picChg chg="del">
          <ac:chgData name="Raonok Matabber" userId="faa8aa3866e6e900" providerId="LiveId" clId="{6486BB7A-C532-4E5B-AC38-50F953B03D15}" dt="2025-08-12T15:48:39.825" v="9004" actId="478"/>
          <ac:picMkLst>
            <pc:docMk/>
            <pc:sldMk cId="2965894908" sldId="301"/>
            <ac:picMk id="26" creationId="{3D107A7E-C37E-4564-ED14-C1DC1E96A632}"/>
          </ac:picMkLst>
        </pc:picChg>
        <pc:cxnChg chg="add mod">
          <ac:chgData name="Raonok Matabber" userId="faa8aa3866e6e900" providerId="LiveId" clId="{6486BB7A-C532-4E5B-AC38-50F953B03D15}" dt="2025-08-12T12:18:19.846" v="8194"/>
          <ac:cxnSpMkLst>
            <pc:docMk/>
            <pc:sldMk cId="2965894908" sldId="301"/>
            <ac:cxnSpMk id="18" creationId="{7DEDCF1F-E0E2-A901-4DA1-6C20CC01CC85}"/>
          </ac:cxnSpMkLst>
        </pc:cxnChg>
      </pc:sldChg>
      <pc:sldChg chg="addSp delSp modSp add mod modTransition">
        <pc:chgData name="Raonok Matabber" userId="faa8aa3866e6e900" providerId="LiveId" clId="{6486BB7A-C532-4E5B-AC38-50F953B03D15}" dt="2025-08-12T16:10:23.189" v="9209"/>
        <pc:sldMkLst>
          <pc:docMk/>
          <pc:sldMk cId="380512285" sldId="302"/>
        </pc:sldMkLst>
        <pc:spChg chg="mod">
          <ac:chgData name="Raonok Matabber" userId="faa8aa3866e6e900" providerId="LiveId" clId="{6486BB7A-C532-4E5B-AC38-50F953B03D15}" dt="2025-08-12T11:29:36.199" v="6426"/>
          <ac:spMkLst>
            <pc:docMk/>
            <pc:sldMk cId="380512285" sldId="302"/>
            <ac:spMk id="2" creationId="{59FF746F-7BCA-8FEA-CF84-DC1264E50F64}"/>
          </ac:spMkLst>
        </pc:spChg>
        <pc:spChg chg="add mod">
          <ac:chgData name="Raonok Matabber" userId="faa8aa3866e6e900" providerId="LiveId" clId="{6486BB7A-C532-4E5B-AC38-50F953B03D15}" dt="2025-08-12T11:29:23.141" v="6423" actId="1076"/>
          <ac:spMkLst>
            <pc:docMk/>
            <pc:sldMk cId="380512285" sldId="302"/>
            <ac:spMk id="4" creationId="{5300974E-A821-2AC3-191C-3EF4BB15A998}"/>
          </ac:spMkLst>
        </pc:spChg>
        <pc:spChg chg="mod">
          <ac:chgData name="Raonok Matabber" userId="faa8aa3866e6e900" providerId="LiveId" clId="{6486BB7A-C532-4E5B-AC38-50F953B03D15}" dt="2025-08-12T15:54:07.535" v="9172" actId="1037"/>
          <ac:spMkLst>
            <pc:docMk/>
            <pc:sldMk cId="380512285" sldId="302"/>
            <ac:spMk id="5" creationId="{E8058FEB-6729-5CA1-AAD5-F72B19B39A69}"/>
          </ac:spMkLst>
        </pc:spChg>
        <pc:spChg chg="del">
          <ac:chgData name="Raonok Matabber" userId="faa8aa3866e6e900" providerId="LiveId" clId="{6486BB7A-C532-4E5B-AC38-50F953B03D15}" dt="2025-08-12T11:29:19.594" v="6421" actId="478"/>
          <ac:spMkLst>
            <pc:docMk/>
            <pc:sldMk cId="380512285" sldId="302"/>
            <ac:spMk id="7" creationId="{3B1B30D9-A69C-0D13-C6B3-AA5E5D306002}"/>
          </ac:spMkLst>
        </pc:spChg>
        <pc:spChg chg="mod">
          <ac:chgData name="Raonok Matabber" userId="faa8aa3866e6e900" providerId="LiveId" clId="{6486BB7A-C532-4E5B-AC38-50F953B03D15}" dt="2025-08-12T11:29:54.022" v="6441" actId="20577"/>
          <ac:spMkLst>
            <pc:docMk/>
            <pc:sldMk cId="380512285" sldId="302"/>
            <ac:spMk id="8" creationId="{A1A4EC8E-FA68-87C5-AC62-8B7B8781FCC2}"/>
          </ac:spMkLst>
        </pc:spChg>
        <pc:spChg chg="add mod">
          <ac:chgData name="Raonok Matabber" userId="faa8aa3866e6e900" providerId="LiveId" clId="{6486BB7A-C532-4E5B-AC38-50F953B03D15}" dt="2025-08-12T11:30:21.686" v="6448" actId="1076"/>
          <ac:spMkLst>
            <pc:docMk/>
            <pc:sldMk cId="380512285" sldId="302"/>
            <ac:spMk id="17" creationId="{5C8BFA33-83B0-E69D-AC4A-E8C9815B900D}"/>
          </ac:spMkLst>
        </pc:spChg>
        <pc:spChg chg="del mod">
          <ac:chgData name="Raonok Matabber" userId="faa8aa3866e6e900" providerId="LiveId" clId="{6486BB7A-C532-4E5B-AC38-50F953B03D15}" dt="2025-08-12T15:48:35.225" v="8993" actId="478"/>
          <ac:spMkLst>
            <pc:docMk/>
            <pc:sldMk cId="380512285" sldId="302"/>
            <ac:spMk id="30" creationId="{E5B41DAD-E792-B8A3-C6F4-CA0388332258}"/>
          </ac:spMkLst>
        </pc:spChg>
        <pc:spChg chg="del">
          <ac:chgData name="Raonok Matabber" userId="faa8aa3866e6e900" providerId="LiveId" clId="{6486BB7A-C532-4E5B-AC38-50F953B03D15}" dt="2025-08-12T15:48:34.661" v="8991" actId="478"/>
          <ac:spMkLst>
            <pc:docMk/>
            <pc:sldMk cId="380512285" sldId="302"/>
            <ac:spMk id="31" creationId="{F9EEEE7B-339F-3310-BA98-701948F8FC07}"/>
          </ac:spMkLst>
        </pc:spChg>
        <pc:picChg chg="add mod">
          <ac:chgData name="Raonok Matabber" userId="faa8aa3866e6e900" providerId="LiveId" clId="{6486BB7A-C532-4E5B-AC38-50F953B03D15}" dt="2025-08-12T16:10:23.189" v="9209"/>
          <ac:picMkLst>
            <pc:docMk/>
            <pc:sldMk cId="380512285" sldId="302"/>
            <ac:picMk id="7" creationId="{F444902A-A48E-3764-031E-667127F9CFB6}"/>
          </ac:picMkLst>
        </pc:picChg>
        <pc:picChg chg="add mod">
          <ac:chgData name="Raonok Matabber" userId="faa8aa3866e6e900" providerId="LiveId" clId="{6486BB7A-C532-4E5B-AC38-50F953B03D15}" dt="2025-08-12T16:10:23.189" v="9209"/>
          <ac:picMkLst>
            <pc:docMk/>
            <pc:sldMk cId="380512285" sldId="302"/>
            <ac:picMk id="19" creationId="{01DBA3F2-D503-E63B-D551-DC30D1965AEE}"/>
          </ac:picMkLst>
        </pc:picChg>
        <pc:picChg chg="add mod">
          <ac:chgData name="Raonok Matabber" userId="faa8aa3866e6e900" providerId="LiveId" clId="{6486BB7A-C532-4E5B-AC38-50F953B03D15}" dt="2025-08-12T16:10:23.189" v="9209"/>
          <ac:picMkLst>
            <pc:docMk/>
            <pc:sldMk cId="380512285" sldId="302"/>
            <ac:picMk id="20" creationId="{BA0340C1-3128-D6D2-3239-30EF22CB3423}"/>
          </ac:picMkLst>
        </pc:picChg>
        <pc:picChg chg="del">
          <ac:chgData name="Raonok Matabber" userId="faa8aa3866e6e900" providerId="LiveId" clId="{6486BB7A-C532-4E5B-AC38-50F953B03D15}" dt="2025-08-12T15:48:33.411" v="8990" actId="478"/>
          <ac:picMkLst>
            <pc:docMk/>
            <pc:sldMk cId="380512285" sldId="302"/>
            <ac:picMk id="24" creationId="{94E15E9B-0A84-70A9-9BAD-57EC5F6908F2}"/>
          </ac:picMkLst>
        </pc:picChg>
        <pc:picChg chg="del">
          <ac:chgData name="Raonok Matabber" userId="faa8aa3866e6e900" providerId="LiveId" clId="{6486BB7A-C532-4E5B-AC38-50F953B03D15}" dt="2025-08-12T15:48:35.538" v="8994" actId="478"/>
          <ac:picMkLst>
            <pc:docMk/>
            <pc:sldMk cId="380512285" sldId="302"/>
            <ac:picMk id="26" creationId="{99679AEB-9B1C-DD82-EA73-BE9F875EBA58}"/>
          </ac:picMkLst>
        </pc:picChg>
        <pc:cxnChg chg="add mod">
          <ac:chgData name="Raonok Matabber" userId="faa8aa3866e6e900" providerId="LiveId" clId="{6486BB7A-C532-4E5B-AC38-50F953B03D15}" dt="2025-08-12T12:18:20.924" v="8195"/>
          <ac:cxnSpMkLst>
            <pc:docMk/>
            <pc:sldMk cId="380512285" sldId="302"/>
            <ac:cxnSpMk id="18" creationId="{B9CE592C-4049-1867-5453-96FAD2A2CFA8}"/>
          </ac:cxnSpMkLst>
        </pc:cxnChg>
      </pc:sldChg>
      <pc:sldChg chg="addSp delSp modSp add mod modTransition">
        <pc:chgData name="Raonok Matabber" userId="faa8aa3866e6e900" providerId="LiveId" clId="{6486BB7A-C532-4E5B-AC38-50F953B03D15}" dt="2025-08-12T16:10:23.706" v="9210"/>
        <pc:sldMkLst>
          <pc:docMk/>
          <pc:sldMk cId="3576425026" sldId="303"/>
        </pc:sldMkLst>
        <pc:spChg chg="mod">
          <ac:chgData name="Raonok Matabber" userId="faa8aa3866e6e900" providerId="LiveId" clId="{6486BB7A-C532-4E5B-AC38-50F953B03D15}" dt="2025-08-12T11:30:16.624" v="6446"/>
          <ac:spMkLst>
            <pc:docMk/>
            <pc:sldMk cId="3576425026" sldId="303"/>
            <ac:spMk id="2" creationId="{D1FAE027-F724-7CA2-25AD-11F67B041B6F}"/>
          </ac:spMkLst>
        </pc:spChg>
        <pc:spChg chg="mod">
          <ac:chgData name="Raonok Matabber" userId="faa8aa3866e6e900" providerId="LiveId" clId="{6486BB7A-C532-4E5B-AC38-50F953B03D15}" dt="2025-08-12T11:30:32.108" v="6458" actId="1076"/>
          <ac:spMkLst>
            <pc:docMk/>
            <pc:sldMk cId="3576425026" sldId="303"/>
            <ac:spMk id="3" creationId="{36AF8AF2-0AE5-D8EF-EBB2-84427EB6349A}"/>
          </ac:spMkLst>
        </pc:spChg>
        <pc:spChg chg="del">
          <ac:chgData name="Raonok Matabber" userId="faa8aa3866e6e900" providerId="LiveId" clId="{6486BB7A-C532-4E5B-AC38-50F953B03D15}" dt="2025-08-12T11:30:03.158" v="6443" actId="478"/>
          <ac:spMkLst>
            <pc:docMk/>
            <pc:sldMk cId="3576425026" sldId="303"/>
            <ac:spMk id="4" creationId="{5EEF60E3-0AEA-652D-EA40-1707990FB8A8}"/>
          </ac:spMkLst>
        </pc:spChg>
        <pc:spChg chg="mod">
          <ac:chgData name="Raonok Matabber" userId="faa8aa3866e6e900" providerId="LiveId" clId="{6486BB7A-C532-4E5B-AC38-50F953B03D15}" dt="2025-08-12T15:54:05.457" v="9171" actId="1037"/>
          <ac:spMkLst>
            <pc:docMk/>
            <pc:sldMk cId="3576425026" sldId="303"/>
            <ac:spMk id="5" creationId="{45E9013C-C8E7-ACDD-3B00-01F7F131CFC0}"/>
          </ac:spMkLst>
        </pc:spChg>
        <pc:spChg chg="add mod">
          <ac:chgData name="Raonok Matabber" userId="faa8aa3866e6e900" providerId="LiveId" clId="{6486BB7A-C532-4E5B-AC38-50F953B03D15}" dt="2025-08-12T11:30:08.016" v="6445" actId="1076"/>
          <ac:spMkLst>
            <pc:docMk/>
            <pc:sldMk cId="3576425026" sldId="303"/>
            <ac:spMk id="7" creationId="{A8256FF8-30ED-4DE5-95F2-5BF6E55D0B38}"/>
          </ac:spMkLst>
        </pc:spChg>
        <pc:spChg chg="mod">
          <ac:chgData name="Raonok Matabber" userId="faa8aa3866e6e900" providerId="LiveId" clId="{6486BB7A-C532-4E5B-AC38-50F953B03D15}" dt="2025-08-12T11:30:35.879" v="6462" actId="20577"/>
          <ac:spMkLst>
            <pc:docMk/>
            <pc:sldMk cId="3576425026" sldId="303"/>
            <ac:spMk id="8" creationId="{672322B5-00F6-F5B5-2C41-B8A68629BC05}"/>
          </ac:spMkLst>
        </pc:spChg>
        <pc:spChg chg="add mod">
          <ac:chgData name="Raonok Matabber" userId="faa8aa3866e6e900" providerId="LiveId" clId="{6486BB7A-C532-4E5B-AC38-50F953B03D15}" dt="2025-08-12T11:31:23.182" v="6480" actId="1076"/>
          <ac:spMkLst>
            <pc:docMk/>
            <pc:sldMk cId="3576425026" sldId="303"/>
            <ac:spMk id="17" creationId="{DF6D3C38-932F-32F8-3194-C3F2313B0011}"/>
          </ac:spMkLst>
        </pc:spChg>
        <pc:spChg chg="del">
          <ac:chgData name="Raonok Matabber" userId="faa8aa3866e6e900" providerId="LiveId" clId="{6486BB7A-C532-4E5B-AC38-50F953B03D15}" dt="2025-08-12T15:48:28.773" v="8985" actId="478"/>
          <ac:spMkLst>
            <pc:docMk/>
            <pc:sldMk cId="3576425026" sldId="303"/>
            <ac:spMk id="30" creationId="{BBA7FEFC-A09B-41C3-8DDA-D0F7E505FA9D}"/>
          </ac:spMkLst>
        </pc:spChg>
        <pc:spChg chg="del mod">
          <ac:chgData name="Raonok Matabber" userId="faa8aa3866e6e900" providerId="LiveId" clId="{6486BB7A-C532-4E5B-AC38-50F953B03D15}" dt="2025-08-12T15:48:31.456" v="8989" actId="478"/>
          <ac:spMkLst>
            <pc:docMk/>
            <pc:sldMk cId="3576425026" sldId="303"/>
            <ac:spMk id="31" creationId="{829D350D-858A-AFFD-3B0F-0CF53B4AABD5}"/>
          </ac:spMkLst>
        </pc:spChg>
        <pc:picChg chg="add mod">
          <ac:chgData name="Raonok Matabber" userId="faa8aa3866e6e900" providerId="LiveId" clId="{6486BB7A-C532-4E5B-AC38-50F953B03D15}" dt="2025-08-12T16:10:23.706" v="9210"/>
          <ac:picMkLst>
            <pc:docMk/>
            <pc:sldMk cId="3576425026" sldId="303"/>
            <ac:picMk id="4" creationId="{3E4B239D-FEF0-3B8B-9108-5BAA8DB0095B}"/>
          </ac:picMkLst>
        </pc:picChg>
        <pc:picChg chg="add mod">
          <ac:chgData name="Raonok Matabber" userId="faa8aa3866e6e900" providerId="LiveId" clId="{6486BB7A-C532-4E5B-AC38-50F953B03D15}" dt="2025-08-12T16:10:23.706" v="9210"/>
          <ac:picMkLst>
            <pc:docMk/>
            <pc:sldMk cId="3576425026" sldId="303"/>
            <ac:picMk id="19" creationId="{59BFE5C2-16B3-B83B-38DA-81ABFBEDA66D}"/>
          </ac:picMkLst>
        </pc:picChg>
        <pc:picChg chg="add mod">
          <ac:chgData name="Raonok Matabber" userId="faa8aa3866e6e900" providerId="LiveId" clId="{6486BB7A-C532-4E5B-AC38-50F953B03D15}" dt="2025-08-12T16:10:23.706" v="9210"/>
          <ac:picMkLst>
            <pc:docMk/>
            <pc:sldMk cId="3576425026" sldId="303"/>
            <ac:picMk id="20" creationId="{894A94C8-9231-335E-94A7-BD776E790330}"/>
          </ac:picMkLst>
        </pc:picChg>
        <pc:picChg chg="del">
          <ac:chgData name="Raonok Matabber" userId="faa8aa3866e6e900" providerId="LiveId" clId="{6486BB7A-C532-4E5B-AC38-50F953B03D15}" dt="2025-08-12T15:48:29.346" v="8986" actId="478"/>
          <ac:picMkLst>
            <pc:docMk/>
            <pc:sldMk cId="3576425026" sldId="303"/>
            <ac:picMk id="24" creationId="{E10C5243-D37F-1D38-A6A3-F63BC26F25C3}"/>
          </ac:picMkLst>
        </pc:picChg>
        <pc:picChg chg="del">
          <ac:chgData name="Raonok Matabber" userId="faa8aa3866e6e900" providerId="LiveId" clId="{6486BB7A-C532-4E5B-AC38-50F953B03D15}" dt="2025-08-12T15:48:29.962" v="8987" actId="478"/>
          <ac:picMkLst>
            <pc:docMk/>
            <pc:sldMk cId="3576425026" sldId="303"/>
            <ac:picMk id="26" creationId="{3C490A5F-0AFC-9D33-CB62-8BA4FAC20C8C}"/>
          </ac:picMkLst>
        </pc:picChg>
        <pc:cxnChg chg="add mod">
          <ac:chgData name="Raonok Matabber" userId="faa8aa3866e6e900" providerId="LiveId" clId="{6486BB7A-C532-4E5B-AC38-50F953B03D15}" dt="2025-08-12T12:18:21.893" v="8196"/>
          <ac:cxnSpMkLst>
            <pc:docMk/>
            <pc:sldMk cId="3576425026" sldId="303"/>
            <ac:cxnSpMk id="18" creationId="{4D622C33-3D76-FC0B-A17F-619686D78ED3}"/>
          </ac:cxnSpMkLst>
        </pc:cxnChg>
      </pc:sldChg>
      <pc:sldChg chg="addSp delSp modSp add mod modTransition">
        <pc:chgData name="Raonok Matabber" userId="faa8aa3866e6e900" providerId="LiveId" clId="{6486BB7A-C532-4E5B-AC38-50F953B03D15}" dt="2025-08-12T16:10:24.247" v="9211"/>
        <pc:sldMkLst>
          <pc:docMk/>
          <pc:sldMk cId="2997289687" sldId="304"/>
        </pc:sldMkLst>
        <pc:spChg chg="mod">
          <ac:chgData name="Raonok Matabber" userId="faa8aa3866e6e900" providerId="LiveId" clId="{6486BB7A-C532-4E5B-AC38-50F953B03D15}" dt="2025-08-12T11:31:17.636" v="6478" actId="20577"/>
          <ac:spMkLst>
            <pc:docMk/>
            <pc:sldMk cId="2997289687" sldId="304"/>
            <ac:spMk id="2" creationId="{077B3459-4353-2458-2028-CEC51152E51E}"/>
          </ac:spMkLst>
        </pc:spChg>
        <pc:spChg chg="add mod">
          <ac:chgData name="Raonok Matabber" userId="faa8aa3866e6e900" providerId="LiveId" clId="{6486BB7A-C532-4E5B-AC38-50F953B03D15}" dt="2025-08-12T11:30:47.490" v="6466" actId="1076"/>
          <ac:spMkLst>
            <pc:docMk/>
            <pc:sldMk cId="2997289687" sldId="304"/>
            <ac:spMk id="4" creationId="{909A2286-AC3E-8AA5-8D1D-19C41C960AC7}"/>
          </ac:spMkLst>
        </pc:spChg>
        <pc:spChg chg="mod">
          <ac:chgData name="Raonok Matabber" userId="faa8aa3866e6e900" providerId="LiveId" clId="{6486BB7A-C532-4E5B-AC38-50F953B03D15}" dt="2025-08-12T15:54:03.692" v="9170" actId="1037"/>
          <ac:spMkLst>
            <pc:docMk/>
            <pc:sldMk cId="2997289687" sldId="304"/>
            <ac:spMk id="5" creationId="{5DFC204F-C3AB-F2C9-3F8E-B081EC5809F7}"/>
          </ac:spMkLst>
        </pc:spChg>
        <pc:spChg chg="del">
          <ac:chgData name="Raonok Matabber" userId="faa8aa3866e6e900" providerId="LiveId" clId="{6486BB7A-C532-4E5B-AC38-50F953B03D15}" dt="2025-08-12T11:30:43.757" v="6464" actId="478"/>
          <ac:spMkLst>
            <pc:docMk/>
            <pc:sldMk cId="2997289687" sldId="304"/>
            <ac:spMk id="7" creationId="{F99525C7-05E3-021F-A38E-FC3ACEDDE814}"/>
          </ac:spMkLst>
        </pc:spChg>
        <pc:spChg chg="mod">
          <ac:chgData name="Raonok Matabber" userId="faa8aa3866e6e900" providerId="LiveId" clId="{6486BB7A-C532-4E5B-AC38-50F953B03D15}" dt="2025-08-12T11:31:36.749" v="6497" actId="20577"/>
          <ac:spMkLst>
            <pc:docMk/>
            <pc:sldMk cId="2997289687" sldId="304"/>
            <ac:spMk id="8" creationId="{5CCCFF9C-2A66-24F3-C73C-34471C81AAD0}"/>
          </ac:spMkLst>
        </pc:spChg>
        <pc:spChg chg="add mod">
          <ac:chgData name="Raonok Matabber" userId="faa8aa3866e6e900" providerId="LiveId" clId="{6486BB7A-C532-4E5B-AC38-50F953B03D15}" dt="2025-08-12T11:32:21.165" v="6516" actId="1076"/>
          <ac:spMkLst>
            <pc:docMk/>
            <pc:sldMk cId="2997289687" sldId="304"/>
            <ac:spMk id="18" creationId="{939A22E5-B403-9AA8-E071-8E9FD6B9E60E}"/>
          </ac:spMkLst>
        </pc:spChg>
        <pc:spChg chg="del mod">
          <ac:chgData name="Raonok Matabber" userId="faa8aa3866e6e900" providerId="LiveId" clId="{6486BB7A-C532-4E5B-AC38-50F953B03D15}" dt="2025-08-12T15:48:26.246" v="8983" actId="478"/>
          <ac:spMkLst>
            <pc:docMk/>
            <pc:sldMk cId="2997289687" sldId="304"/>
            <ac:spMk id="30" creationId="{F5C4F9E7-1BDD-1C3A-9D19-75C27F33BAAA}"/>
          </ac:spMkLst>
        </pc:spChg>
        <pc:spChg chg="del">
          <ac:chgData name="Raonok Matabber" userId="faa8aa3866e6e900" providerId="LiveId" clId="{6486BB7A-C532-4E5B-AC38-50F953B03D15}" dt="2025-08-12T15:48:23.747" v="8980" actId="478"/>
          <ac:spMkLst>
            <pc:docMk/>
            <pc:sldMk cId="2997289687" sldId="304"/>
            <ac:spMk id="31" creationId="{7CC8FAED-D365-2A7A-A175-88C19C5FFC4C}"/>
          </ac:spMkLst>
        </pc:spChg>
        <pc:picChg chg="add mod">
          <ac:chgData name="Raonok Matabber" userId="faa8aa3866e6e900" providerId="LiveId" clId="{6486BB7A-C532-4E5B-AC38-50F953B03D15}" dt="2025-08-12T16:10:24.247" v="9211"/>
          <ac:picMkLst>
            <pc:docMk/>
            <pc:sldMk cId="2997289687" sldId="304"/>
            <ac:picMk id="7" creationId="{F0B7B405-3807-489A-5061-683DB055DA3D}"/>
          </ac:picMkLst>
        </pc:picChg>
        <pc:picChg chg="add">
          <ac:chgData name="Raonok Matabber" userId="faa8aa3866e6e900" providerId="LiveId" clId="{6486BB7A-C532-4E5B-AC38-50F953B03D15}" dt="2025-08-12T11:31:08.793" v="6469"/>
          <ac:picMkLst>
            <pc:docMk/>
            <pc:sldMk cId="2997289687" sldId="304"/>
            <ac:picMk id="17" creationId="{8798D231-0D6A-07B9-2353-F996BABCC115}"/>
          </ac:picMkLst>
        </pc:picChg>
        <pc:picChg chg="add mod">
          <ac:chgData name="Raonok Matabber" userId="faa8aa3866e6e900" providerId="LiveId" clId="{6486BB7A-C532-4E5B-AC38-50F953B03D15}" dt="2025-08-12T16:10:24.247" v="9211"/>
          <ac:picMkLst>
            <pc:docMk/>
            <pc:sldMk cId="2997289687" sldId="304"/>
            <ac:picMk id="17" creationId="{9A8CA976-729A-E8EA-AE7E-53A7306F53DF}"/>
          </ac:picMkLst>
        </pc:picChg>
        <pc:picChg chg="add mod">
          <ac:chgData name="Raonok Matabber" userId="faa8aa3866e6e900" providerId="LiveId" clId="{6486BB7A-C532-4E5B-AC38-50F953B03D15}" dt="2025-08-12T16:10:24.247" v="9211"/>
          <ac:picMkLst>
            <pc:docMk/>
            <pc:sldMk cId="2997289687" sldId="304"/>
            <ac:picMk id="20" creationId="{721BA085-6033-6435-6685-8198657EF517}"/>
          </ac:picMkLst>
        </pc:picChg>
        <pc:picChg chg="del">
          <ac:chgData name="Raonok Matabber" userId="faa8aa3866e6e900" providerId="LiveId" clId="{6486BB7A-C532-4E5B-AC38-50F953B03D15}" dt="2025-08-12T15:48:24.406" v="8981" actId="478"/>
          <ac:picMkLst>
            <pc:docMk/>
            <pc:sldMk cId="2997289687" sldId="304"/>
            <ac:picMk id="24" creationId="{7BAE6088-F548-62BF-7C70-BC368D94E797}"/>
          </ac:picMkLst>
        </pc:picChg>
        <pc:picChg chg="del">
          <ac:chgData name="Raonok Matabber" userId="faa8aa3866e6e900" providerId="LiveId" clId="{6486BB7A-C532-4E5B-AC38-50F953B03D15}" dt="2025-08-12T15:48:26.556" v="8984" actId="478"/>
          <ac:picMkLst>
            <pc:docMk/>
            <pc:sldMk cId="2997289687" sldId="304"/>
            <ac:picMk id="26" creationId="{1B90012C-BF34-7549-62FF-D8EDCF34CFC8}"/>
          </ac:picMkLst>
        </pc:picChg>
        <pc:cxnChg chg="add mod">
          <ac:chgData name="Raonok Matabber" userId="faa8aa3866e6e900" providerId="LiveId" clId="{6486BB7A-C532-4E5B-AC38-50F953B03D15}" dt="2025-08-12T12:18:22.908" v="8197"/>
          <ac:cxnSpMkLst>
            <pc:docMk/>
            <pc:sldMk cId="2997289687" sldId="304"/>
            <ac:cxnSpMk id="19" creationId="{76EA2FDD-4503-C50F-B151-E59939389227}"/>
          </ac:cxnSpMkLst>
        </pc:cxnChg>
      </pc:sldChg>
      <pc:sldChg chg="addSp delSp modSp add mod modTransition">
        <pc:chgData name="Raonok Matabber" userId="faa8aa3866e6e900" providerId="LiveId" clId="{6486BB7A-C532-4E5B-AC38-50F953B03D15}" dt="2025-08-12T16:10:24.914" v="9212"/>
        <pc:sldMkLst>
          <pc:docMk/>
          <pc:sldMk cId="1218207150" sldId="305"/>
        </pc:sldMkLst>
        <pc:spChg chg="mod">
          <ac:chgData name="Raonok Matabber" userId="faa8aa3866e6e900" providerId="LiveId" clId="{6486BB7A-C532-4E5B-AC38-50F953B03D15}" dt="2025-08-12T11:32:16.712" v="6514"/>
          <ac:spMkLst>
            <pc:docMk/>
            <pc:sldMk cId="1218207150" sldId="305"/>
            <ac:spMk id="2" creationId="{B322077D-A117-5644-3A8A-DD74BB7A86DC}"/>
          </ac:spMkLst>
        </pc:spChg>
        <pc:spChg chg="del">
          <ac:chgData name="Raonok Matabber" userId="faa8aa3866e6e900" providerId="LiveId" clId="{6486BB7A-C532-4E5B-AC38-50F953B03D15}" dt="2025-08-12T11:32:03.669" v="6510" actId="478"/>
          <ac:spMkLst>
            <pc:docMk/>
            <pc:sldMk cId="1218207150" sldId="305"/>
            <ac:spMk id="4" creationId="{827ADDC1-4983-F8C6-F250-6350E6588920}"/>
          </ac:spMkLst>
        </pc:spChg>
        <pc:spChg chg="mod">
          <ac:chgData name="Raonok Matabber" userId="faa8aa3866e6e900" providerId="LiveId" clId="{6486BB7A-C532-4E5B-AC38-50F953B03D15}" dt="2025-08-12T15:53:59.837" v="9169" actId="1037"/>
          <ac:spMkLst>
            <pc:docMk/>
            <pc:sldMk cId="1218207150" sldId="305"/>
            <ac:spMk id="5" creationId="{F621D10F-4D72-3248-9168-5B5635AB1E40}"/>
          </ac:spMkLst>
        </pc:spChg>
        <pc:spChg chg="add mod">
          <ac:chgData name="Raonok Matabber" userId="faa8aa3866e6e900" providerId="LiveId" clId="{6486BB7A-C532-4E5B-AC38-50F953B03D15}" dt="2025-08-12T11:32:07.325" v="6512" actId="1076"/>
          <ac:spMkLst>
            <pc:docMk/>
            <pc:sldMk cId="1218207150" sldId="305"/>
            <ac:spMk id="7" creationId="{348AB271-9B07-71B8-94C6-05842F88382A}"/>
          </ac:spMkLst>
        </pc:spChg>
        <pc:spChg chg="mod">
          <ac:chgData name="Raonok Matabber" userId="faa8aa3866e6e900" providerId="LiveId" clId="{6486BB7A-C532-4E5B-AC38-50F953B03D15}" dt="2025-08-12T11:31:54.778" v="6509" actId="20577"/>
          <ac:spMkLst>
            <pc:docMk/>
            <pc:sldMk cId="1218207150" sldId="305"/>
            <ac:spMk id="8" creationId="{7303246D-6095-347D-11E1-B51AA2243990}"/>
          </ac:spMkLst>
        </pc:spChg>
        <pc:spChg chg="del mod">
          <ac:chgData name="Raonok Matabber" userId="faa8aa3866e6e900" providerId="LiveId" clId="{6486BB7A-C532-4E5B-AC38-50F953B03D15}" dt="2025-08-12T15:48:17.001" v="8977" actId="478"/>
          <ac:spMkLst>
            <pc:docMk/>
            <pc:sldMk cId="1218207150" sldId="305"/>
            <ac:spMk id="30" creationId="{6D20A193-3F83-C222-7C31-DEC2052A5525}"/>
          </ac:spMkLst>
        </pc:spChg>
        <pc:spChg chg="del mod">
          <ac:chgData name="Raonok Matabber" userId="faa8aa3866e6e900" providerId="LiveId" clId="{6486BB7A-C532-4E5B-AC38-50F953B03D15}" dt="2025-08-12T15:48:15.225" v="8975" actId="478"/>
          <ac:spMkLst>
            <pc:docMk/>
            <pc:sldMk cId="1218207150" sldId="305"/>
            <ac:spMk id="31" creationId="{F0527D4D-B537-D904-8385-1E1705B87D9C}"/>
          </ac:spMkLst>
        </pc:spChg>
        <pc:picChg chg="add mod">
          <ac:chgData name="Raonok Matabber" userId="faa8aa3866e6e900" providerId="LiveId" clId="{6486BB7A-C532-4E5B-AC38-50F953B03D15}" dt="2025-08-12T16:10:24.914" v="9212"/>
          <ac:picMkLst>
            <pc:docMk/>
            <pc:sldMk cId="1218207150" sldId="305"/>
            <ac:picMk id="4" creationId="{C96D1573-F563-E66C-EBCC-A4EA7F19EB9C}"/>
          </ac:picMkLst>
        </pc:picChg>
        <pc:picChg chg="add mod">
          <ac:chgData name="Raonok Matabber" userId="faa8aa3866e6e900" providerId="LiveId" clId="{6486BB7A-C532-4E5B-AC38-50F953B03D15}" dt="2025-08-12T16:10:24.914" v="9212"/>
          <ac:picMkLst>
            <pc:docMk/>
            <pc:sldMk cId="1218207150" sldId="305"/>
            <ac:picMk id="18" creationId="{A1C795E5-55E5-8060-4BFF-F6DD71B1F5C2}"/>
          </ac:picMkLst>
        </pc:picChg>
        <pc:picChg chg="add mod">
          <ac:chgData name="Raonok Matabber" userId="faa8aa3866e6e900" providerId="LiveId" clId="{6486BB7A-C532-4E5B-AC38-50F953B03D15}" dt="2025-08-12T16:10:24.914" v="9212"/>
          <ac:picMkLst>
            <pc:docMk/>
            <pc:sldMk cId="1218207150" sldId="305"/>
            <ac:picMk id="19" creationId="{C95AC283-2B52-5986-4638-A07B1F7C88C5}"/>
          </ac:picMkLst>
        </pc:picChg>
        <pc:picChg chg="del">
          <ac:chgData name="Raonok Matabber" userId="faa8aa3866e6e900" providerId="LiveId" clId="{6486BB7A-C532-4E5B-AC38-50F953B03D15}" dt="2025-08-12T15:48:17.371" v="8978" actId="478"/>
          <ac:picMkLst>
            <pc:docMk/>
            <pc:sldMk cId="1218207150" sldId="305"/>
            <ac:picMk id="24" creationId="{7665D4A4-4702-1C53-8EE3-057479002107}"/>
          </ac:picMkLst>
        </pc:picChg>
        <pc:picChg chg="del">
          <ac:chgData name="Raonok Matabber" userId="faa8aa3866e6e900" providerId="LiveId" clId="{6486BB7A-C532-4E5B-AC38-50F953B03D15}" dt="2025-08-12T15:48:18.433" v="8979" actId="478"/>
          <ac:picMkLst>
            <pc:docMk/>
            <pc:sldMk cId="1218207150" sldId="305"/>
            <ac:picMk id="26" creationId="{772BE689-954B-EA71-8581-05BE8D72CF7A}"/>
          </ac:picMkLst>
        </pc:picChg>
        <pc:cxnChg chg="add mod">
          <ac:chgData name="Raonok Matabber" userId="faa8aa3866e6e900" providerId="LiveId" clId="{6486BB7A-C532-4E5B-AC38-50F953B03D15}" dt="2025-08-12T12:18:24.111" v="8198"/>
          <ac:cxnSpMkLst>
            <pc:docMk/>
            <pc:sldMk cId="1218207150" sldId="305"/>
            <ac:cxnSpMk id="17" creationId="{264F3FB1-33DD-9C50-B13F-A8A50ECCF04A}"/>
          </ac:cxnSpMkLst>
        </pc:cxnChg>
      </pc:sldChg>
      <pc:sldChg chg="addSp delSp modSp add del mod modTransition">
        <pc:chgData name="Raonok Matabber" userId="faa8aa3866e6e900" providerId="LiveId" clId="{6486BB7A-C532-4E5B-AC38-50F953B03D15}" dt="2025-08-12T17:43:15.014" v="9218" actId="47"/>
        <pc:sldMkLst>
          <pc:docMk/>
          <pc:sldMk cId="1834705839" sldId="306"/>
        </pc:sldMkLst>
        <pc:spChg chg="mod">
          <ac:chgData name="Raonok Matabber" userId="faa8aa3866e6e900" providerId="LiveId" clId="{6486BB7A-C532-4E5B-AC38-50F953B03D15}" dt="2025-08-12T15:53:57.159" v="9168" actId="1037"/>
          <ac:spMkLst>
            <pc:docMk/>
            <pc:sldMk cId="1834705839" sldId="306"/>
            <ac:spMk id="5" creationId="{82062E5B-6D27-568C-A30B-4134C49C3FE9}"/>
          </ac:spMkLst>
        </pc:spChg>
        <pc:spChg chg="del mod">
          <ac:chgData name="Raonok Matabber" userId="faa8aa3866e6e900" providerId="LiveId" clId="{6486BB7A-C532-4E5B-AC38-50F953B03D15}" dt="2025-08-12T15:48:10.660" v="8970" actId="478"/>
          <ac:spMkLst>
            <pc:docMk/>
            <pc:sldMk cId="1834705839" sldId="306"/>
            <ac:spMk id="30" creationId="{5FEDE7CB-A9DD-F1CA-353D-E3968DF010D5}"/>
          </ac:spMkLst>
        </pc:spChg>
        <pc:spChg chg="del">
          <ac:chgData name="Raonok Matabber" userId="faa8aa3866e6e900" providerId="LiveId" clId="{6486BB7A-C532-4E5B-AC38-50F953B03D15}" dt="2025-08-12T15:48:11.709" v="8972" actId="478"/>
          <ac:spMkLst>
            <pc:docMk/>
            <pc:sldMk cId="1834705839" sldId="306"/>
            <ac:spMk id="31" creationId="{9741252D-BF47-39B6-E786-28D14174A0E0}"/>
          </ac:spMkLst>
        </pc:spChg>
        <pc:picChg chg="add mod">
          <ac:chgData name="Raonok Matabber" userId="faa8aa3866e6e900" providerId="LiveId" clId="{6486BB7A-C532-4E5B-AC38-50F953B03D15}" dt="2025-08-12T16:10:26.598" v="9213"/>
          <ac:picMkLst>
            <pc:docMk/>
            <pc:sldMk cId="1834705839" sldId="306"/>
            <ac:picMk id="17" creationId="{8B246902-5E54-7915-D914-FF92DC9695C1}"/>
          </ac:picMkLst>
        </pc:picChg>
        <pc:picChg chg="add mod">
          <ac:chgData name="Raonok Matabber" userId="faa8aa3866e6e900" providerId="LiveId" clId="{6486BB7A-C532-4E5B-AC38-50F953B03D15}" dt="2025-08-12T16:10:26.598" v="9213"/>
          <ac:picMkLst>
            <pc:docMk/>
            <pc:sldMk cId="1834705839" sldId="306"/>
            <ac:picMk id="18" creationId="{46AA6485-B4CE-423A-164D-E0E0B440461C}"/>
          </ac:picMkLst>
        </pc:picChg>
        <pc:picChg chg="add mod">
          <ac:chgData name="Raonok Matabber" userId="faa8aa3866e6e900" providerId="LiveId" clId="{6486BB7A-C532-4E5B-AC38-50F953B03D15}" dt="2025-08-12T16:10:26.598" v="9213"/>
          <ac:picMkLst>
            <pc:docMk/>
            <pc:sldMk cId="1834705839" sldId="306"/>
            <ac:picMk id="19" creationId="{B3A853A3-A688-5DDA-BE93-B8C065E5557A}"/>
          </ac:picMkLst>
        </pc:picChg>
        <pc:picChg chg="del">
          <ac:chgData name="Raonok Matabber" userId="faa8aa3866e6e900" providerId="LiveId" clId="{6486BB7A-C532-4E5B-AC38-50F953B03D15}" dt="2025-08-12T15:48:11.034" v="8971" actId="478"/>
          <ac:picMkLst>
            <pc:docMk/>
            <pc:sldMk cId="1834705839" sldId="306"/>
            <ac:picMk id="24" creationId="{22F2EFD8-69A6-9F9E-9B1C-E231438C0AE9}"/>
          </ac:picMkLst>
        </pc:picChg>
        <pc:picChg chg="del">
          <ac:chgData name="Raonok Matabber" userId="faa8aa3866e6e900" providerId="LiveId" clId="{6486BB7A-C532-4E5B-AC38-50F953B03D15}" dt="2025-08-12T15:48:12.712" v="8973" actId="478"/>
          <ac:picMkLst>
            <pc:docMk/>
            <pc:sldMk cId="1834705839" sldId="306"/>
            <ac:picMk id="26" creationId="{ACEFB071-E5DF-D486-0A7F-AA90795BB471}"/>
          </ac:picMkLst>
        </pc:picChg>
        <pc:cxnChg chg="add mod">
          <ac:chgData name="Raonok Matabber" userId="faa8aa3866e6e900" providerId="LiveId" clId="{6486BB7A-C532-4E5B-AC38-50F953B03D15}" dt="2025-08-12T12:18:24.908" v="8199"/>
          <ac:cxnSpMkLst>
            <pc:docMk/>
            <pc:sldMk cId="1834705839" sldId="306"/>
            <ac:cxnSpMk id="4" creationId="{D27C492A-C888-D875-DB67-354D0BFB5FEC}"/>
          </ac:cxnSpMkLst>
        </pc:cxnChg>
      </pc:sldChg>
      <pc:sldChg chg="addSp delSp modSp new mod modTransition setBg modAnim modShow">
        <pc:chgData name="Raonok Matabber" userId="faa8aa3866e6e900" providerId="LiveId" clId="{6486BB7A-C532-4E5B-AC38-50F953B03D15}" dt="2025-08-12T17:44:32.154" v="9219" actId="729"/>
        <pc:sldMkLst>
          <pc:docMk/>
          <pc:sldMk cId="1576460964" sldId="307"/>
        </pc:sldMkLst>
        <pc:spChg chg="add del mod">
          <ac:chgData name="Raonok Matabber" userId="faa8aa3866e6e900" providerId="LiveId" clId="{6486BB7A-C532-4E5B-AC38-50F953B03D15}" dt="2025-08-12T11:57:05.441" v="7281" actId="14100"/>
          <ac:spMkLst>
            <pc:docMk/>
            <pc:sldMk cId="1576460964" sldId="307"/>
            <ac:spMk id="6" creationId="{F6180AC3-4375-A025-D927-5C43293FBDEB}"/>
          </ac:spMkLst>
        </pc:spChg>
        <pc:spChg chg="add mod">
          <ac:chgData name="Raonok Matabber" userId="faa8aa3866e6e900" providerId="LiveId" clId="{6486BB7A-C532-4E5B-AC38-50F953B03D15}" dt="2025-08-12T11:54:24.521" v="7211" actId="14100"/>
          <ac:spMkLst>
            <pc:docMk/>
            <pc:sldMk cId="1576460964" sldId="307"/>
            <ac:spMk id="7" creationId="{4F57BF51-80FF-1A3A-28E6-18486838FCC4}"/>
          </ac:spMkLst>
        </pc:spChg>
        <pc:spChg chg="add mod">
          <ac:chgData name="Raonok Matabber" userId="faa8aa3866e6e900" providerId="LiveId" clId="{6486BB7A-C532-4E5B-AC38-50F953B03D15}" dt="2025-08-12T11:58:11.169" v="7385" actId="1035"/>
          <ac:spMkLst>
            <pc:docMk/>
            <pc:sldMk cId="1576460964" sldId="307"/>
            <ac:spMk id="14" creationId="{88071CBA-A02D-C60C-1EF0-AAE20616E695}"/>
          </ac:spMkLst>
        </pc:spChg>
        <pc:spChg chg="add mod">
          <ac:chgData name="Raonok Matabber" userId="faa8aa3866e6e900" providerId="LiveId" clId="{6486BB7A-C532-4E5B-AC38-50F953B03D15}" dt="2025-08-12T11:58:11.169" v="7385" actId="1035"/>
          <ac:spMkLst>
            <pc:docMk/>
            <pc:sldMk cId="1576460964" sldId="307"/>
            <ac:spMk id="17" creationId="{19327227-2D6D-6D1D-1A35-37C28A8DC535}"/>
          </ac:spMkLst>
        </pc:spChg>
        <pc:spChg chg="add mod">
          <ac:chgData name="Raonok Matabber" userId="faa8aa3866e6e900" providerId="LiveId" clId="{6486BB7A-C532-4E5B-AC38-50F953B03D15}" dt="2025-08-12T11:58:11.169" v="7385" actId="1035"/>
          <ac:spMkLst>
            <pc:docMk/>
            <pc:sldMk cId="1576460964" sldId="307"/>
            <ac:spMk id="18" creationId="{C35C5638-A59B-3215-F1FD-FDCA709615AC}"/>
          </ac:spMkLst>
        </pc:spChg>
        <pc:spChg chg="add mod">
          <ac:chgData name="Raonok Matabber" userId="faa8aa3866e6e900" providerId="LiveId" clId="{6486BB7A-C532-4E5B-AC38-50F953B03D15}" dt="2025-08-12T11:58:32.381" v="7391" actId="1076"/>
          <ac:spMkLst>
            <pc:docMk/>
            <pc:sldMk cId="1576460964" sldId="307"/>
            <ac:spMk id="20" creationId="{35280C52-0807-C598-6B49-19CC3ECE90ED}"/>
          </ac:spMkLst>
        </pc:spChg>
        <pc:spChg chg="add mod">
          <ac:chgData name="Raonok Matabber" userId="faa8aa3866e6e900" providerId="LiveId" clId="{6486BB7A-C532-4E5B-AC38-50F953B03D15}" dt="2025-08-12T11:58:41.548" v="7394" actId="1076"/>
          <ac:spMkLst>
            <pc:docMk/>
            <pc:sldMk cId="1576460964" sldId="307"/>
            <ac:spMk id="21" creationId="{169BC493-DEB2-020A-E06E-14C1A0327CFC}"/>
          </ac:spMkLst>
        </pc:spChg>
        <pc:spChg chg="add mod">
          <ac:chgData name="Raonok Matabber" userId="faa8aa3866e6e900" providerId="LiveId" clId="{6486BB7A-C532-4E5B-AC38-50F953B03D15}" dt="2025-08-12T11:58:11.169" v="7385" actId="1035"/>
          <ac:spMkLst>
            <pc:docMk/>
            <pc:sldMk cId="1576460964" sldId="307"/>
            <ac:spMk id="23" creationId="{127BC282-5D9D-4C1A-B785-9CE55D50F4DA}"/>
          </ac:spMkLst>
        </pc:spChg>
        <pc:spChg chg="add del mod">
          <ac:chgData name="Raonok Matabber" userId="faa8aa3866e6e900" providerId="LiveId" clId="{6486BB7A-C532-4E5B-AC38-50F953B03D15}" dt="2025-08-12T11:58:22.434" v="7389" actId="478"/>
          <ac:spMkLst>
            <pc:docMk/>
            <pc:sldMk cId="1576460964" sldId="307"/>
            <ac:spMk id="27" creationId="{15F2EE14-53D6-3E54-83AA-38720EA13CAF}"/>
          </ac:spMkLst>
        </pc:spChg>
        <pc:spChg chg="mod">
          <ac:chgData name="Raonok Matabber" userId="faa8aa3866e6e900" providerId="LiveId" clId="{6486BB7A-C532-4E5B-AC38-50F953B03D15}" dt="2025-08-12T11:58:16.762" v="7387" actId="1076"/>
          <ac:spMkLst>
            <pc:docMk/>
            <pc:sldMk cId="1576460964" sldId="307"/>
            <ac:spMk id="28" creationId="{AD041EF7-2FCF-A75E-C7FC-FAE5F20958E3}"/>
          </ac:spMkLst>
        </pc:spChg>
        <pc:spChg chg="add mod">
          <ac:chgData name="Raonok Matabber" userId="faa8aa3866e6e900" providerId="LiveId" clId="{6486BB7A-C532-4E5B-AC38-50F953B03D15}" dt="2025-08-12T11:58:11.169" v="7385" actId="1035"/>
          <ac:spMkLst>
            <pc:docMk/>
            <pc:sldMk cId="1576460964" sldId="307"/>
            <ac:spMk id="29" creationId="{A70E5A09-E62C-913C-101C-04FA91E49ED5}"/>
          </ac:spMkLst>
        </pc:spChg>
        <pc:spChg chg="add mod">
          <ac:chgData name="Raonok Matabber" userId="faa8aa3866e6e900" providerId="LiveId" clId="{6486BB7A-C532-4E5B-AC38-50F953B03D15}" dt="2025-08-12T11:58:28.058" v="7390" actId="1076"/>
          <ac:spMkLst>
            <pc:docMk/>
            <pc:sldMk cId="1576460964" sldId="307"/>
            <ac:spMk id="30" creationId="{6B9034B9-0B39-E15C-323C-42FB12BFD9B4}"/>
          </ac:spMkLst>
        </pc:spChg>
        <pc:spChg chg="add mod">
          <ac:chgData name="Raonok Matabber" userId="faa8aa3866e6e900" providerId="LiveId" clId="{6486BB7A-C532-4E5B-AC38-50F953B03D15}" dt="2025-08-12T11:58:11.169" v="7385" actId="1035"/>
          <ac:spMkLst>
            <pc:docMk/>
            <pc:sldMk cId="1576460964" sldId="307"/>
            <ac:spMk id="31" creationId="{1F2FCED5-479F-9AF5-71BA-C17920A9DDA9}"/>
          </ac:spMkLst>
        </pc:spChg>
        <pc:spChg chg="mod">
          <ac:chgData name="Raonok Matabber" userId="faa8aa3866e6e900" providerId="LiveId" clId="{6486BB7A-C532-4E5B-AC38-50F953B03D15}" dt="2025-08-12T11:58:15.450" v="7386" actId="1076"/>
          <ac:spMkLst>
            <pc:docMk/>
            <pc:sldMk cId="1576460964" sldId="307"/>
            <ac:spMk id="34" creationId="{D9E5D5E3-A113-76E8-CE77-9242A6A89BC7}"/>
          </ac:spMkLst>
        </pc:spChg>
        <pc:spChg chg="add mod">
          <ac:chgData name="Raonok Matabber" userId="faa8aa3866e6e900" providerId="LiveId" clId="{6486BB7A-C532-4E5B-AC38-50F953B03D15}" dt="2025-08-12T11:59:21.146" v="7495" actId="1037"/>
          <ac:spMkLst>
            <pc:docMk/>
            <pc:sldMk cId="1576460964" sldId="307"/>
            <ac:spMk id="35" creationId="{4B7A7860-123B-7A06-C774-7D71F3D997E3}"/>
          </ac:spMkLst>
        </pc:spChg>
        <pc:spChg chg="add del mod">
          <ac:chgData name="Raonok Matabber" userId="faa8aa3866e6e900" providerId="LiveId" clId="{6486BB7A-C532-4E5B-AC38-50F953B03D15}" dt="2025-08-12T12:01:08.844" v="7605" actId="478"/>
          <ac:spMkLst>
            <pc:docMk/>
            <pc:sldMk cId="1576460964" sldId="307"/>
            <ac:spMk id="38" creationId="{3040B462-1E77-29D4-3260-35E37F5E2B99}"/>
          </ac:spMkLst>
        </pc:spChg>
        <pc:spChg chg="add mod">
          <ac:chgData name="Raonok Matabber" userId="faa8aa3866e6e900" providerId="LiveId" clId="{6486BB7A-C532-4E5B-AC38-50F953B03D15}" dt="2025-08-12T12:01:53.587" v="7652" actId="1036"/>
          <ac:spMkLst>
            <pc:docMk/>
            <pc:sldMk cId="1576460964" sldId="307"/>
            <ac:spMk id="40" creationId="{5222A2E7-6B26-01D8-6557-83FFF76185C8}"/>
          </ac:spMkLst>
        </pc:spChg>
        <pc:picChg chg="add del mod">
          <ac:chgData name="Raonok Matabber" userId="faa8aa3866e6e900" providerId="LiveId" clId="{6486BB7A-C532-4E5B-AC38-50F953B03D15}" dt="2025-08-12T11:56:59.707" v="7278" actId="478"/>
          <ac:picMkLst>
            <pc:docMk/>
            <pc:sldMk cId="1576460964" sldId="307"/>
            <ac:picMk id="2" creationId="{7E68BF19-76C7-2706-991E-54C9B585AE8E}"/>
          </ac:picMkLst>
        </pc:picChg>
        <pc:picChg chg="add del mod">
          <ac:chgData name="Raonok Matabber" userId="faa8aa3866e6e900" providerId="LiveId" clId="{6486BB7A-C532-4E5B-AC38-50F953B03D15}" dt="2025-08-12T11:57:06.376" v="7282" actId="478"/>
          <ac:picMkLst>
            <pc:docMk/>
            <pc:sldMk cId="1576460964" sldId="307"/>
            <ac:picMk id="3" creationId="{69EB311A-9871-4C7F-C9C8-E1013E7FC244}"/>
          </ac:picMkLst>
        </pc:picChg>
        <pc:picChg chg="add mod">
          <ac:chgData name="Raonok Matabber" userId="faa8aa3866e6e900" providerId="LiveId" clId="{6486BB7A-C532-4E5B-AC38-50F953B03D15}" dt="2025-08-12T11:57:09.525" v="7285"/>
          <ac:picMkLst>
            <pc:docMk/>
            <pc:sldMk cId="1576460964" sldId="307"/>
            <ac:picMk id="9" creationId="{89B13640-6473-D8D4-C934-F6B1255FE5B2}"/>
          </ac:picMkLst>
        </pc:picChg>
        <pc:picChg chg="add mod">
          <ac:chgData name="Raonok Matabber" userId="faa8aa3866e6e900" providerId="LiveId" clId="{6486BB7A-C532-4E5B-AC38-50F953B03D15}" dt="2025-08-12T11:57:09.525" v="7285"/>
          <ac:picMkLst>
            <pc:docMk/>
            <pc:sldMk cId="1576460964" sldId="307"/>
            <ac:picMk id="10" creationId="{F08DBC7F-549E-EE0D-88EA-B7F559D36D5B}"/>
          </ac:picMkLst>
        </pc:picChg>
        <pc:picChg chg="mod">
          <ac:chgData name="Raonok Matabber" userId="faa8aa3866e6e900" providerId="LiveId" clId="{6486BB7A-C532-4E5B-AC38-50F953B03D15}" dt="2025-08-12T11:59:03.581" v="7473" actId="1076"/>
          <ac:picMkLst>
            <pc:docMk/>
            <pc:sldMk cId="1576460964" sldId="307"/>
            <ac:picMk id="25" creationId="{7F59047E-984C-F920-277A-D701A73F4AB1}"/>
          </ac:picMkLst>
        </pc:picChg>
        <pc:picChg chg="mod">
          <ac:chgData name="Raonok Matabber" userId="faa8aa3866e6e900" providerId="LiveId" clId="{6486BB7A-C532-4E5B-AC38-50F953B03D15}" dt="2025-08-12T12:09:51.990" v="7936" actId="1076"/>
          <ac:picMkLst>
            <pc:docMk/>
            <pc:sldMk cId="1576460964" sldId="307"/>
            <ac:picMk id="26" creationId="{89866D74-74F5-D7FD-95E5-8FE723C22928}"/>
          </ac:picMkLst>
        </pc:picChg>
        <pc:cxnChg chg="add del mod">
          <ac:chgData name="Raonok Matabber" userId="faa8aa3866e6e900" providerId="LiveId" clId="{6486BB7A-C532-4E5B-AC38-50F953B03D15}" dt="2025-08-12T11:57:07.197" v="7283" actId="478"/>
          <ac:cxnSpMkLst>
            <pc:docMk/>
            <pc:sldMk cId="1576460964" sldId="307"/>
            <ac:cxnSpMk id="4" creationId="{259C59B0-9E4A-0310-A07E-D32A2B3AF5E7}"/>
          </ac:cxnSpMkLst>
        </pc:cxnChg>
        <pc:cxnChg chg="add del mod">
          <ac:chgData name="Raonok Matabber" userId="faa8aa3866e6e900" providerId="LiveId" clId="{6486BB7A-C532-4E5B-AC38-50F953B03D15}" dt="2025-08-12T11:57:08.822" v="7284" actId="478"/>
          <ac:cxnSpMkLst>
            <pc:docMk/>
            <pc:sldMk cId="1576460964" sldId="307"/>
            <ac:cxnSpMk id="5" creationId="{954CFDB4-EE86-EDE9-4B6C-AE551DC06A37}"/>
          </ac:cxnSpMkLst>
        </pc:cxnChg>
        <pc:cxnChg chg="add mod">
          <ac:chgData name="Raonok Matabber" userId="faa8aa3866e6e900" providerId="LiveId" clId="{6486BB7A-C532-4E5B-AC38-50F953B03D15}" dt="2025-08-12T11:57:09.525" v="7285"/>
          <ac:cxnSpMkLst>
            <pc:docMk/>
            <pc:sldMk cId="1576460964" sldId="307"/>
            <ac:cxnSpMk id="11" creationId="{395663EE-2C86-A985-EEBA-3A2EFDBAC202}"/>
          </ac:cxnSpMkLst>
        </pc:cxnChg>
        <pc:cxnChg chg="add mod">
          <ac:chgData name="Raonok Matabber" userId="faa8aa3866e6e900" providerId="LiveId" clId="{6486BB7A-C532-4E5B-AC38-50F953B03D15}" dt="2025-08-12T11:57:09.525" v="7285"/>
          <ac:cxnSpMkLst>
            <pc:docMk/>
            <pc:sldMk cId="1576460964" sldId="307"/>
            <ac:cxnSpMk id="12" creationId="{01DDA292-4E19-EE71-BAF2-8B71B13E1CA9}"/>
          </ac:cxnSpMkLst>
        </pc:cxnChg>
        <pc:cxnChg chg="add mod">
          <ac:chgData name="Raonok Matabber" userId="faa8aa3866e6e900" providerId="LiveId" clId="{6486BB7A-C532-4E5B-AC38-50F953B03D15}" dt="2025-08-12T11:59:21.146" v="7495" actId="1037"/>
          <ac:cxnSpMkLst>
            <pc:docMk/>
            <pc:sldMk cId="1576460964" sldId="307"/>
            <ac:cxnSpMk id="36" creationId="{2FDD7502-63F4-4EDD-2B62-F6DA439EB1F3}"/>
          </ac:cxnSpMkLst>
        </pc:cxnChg>
        <pc:cxnChg chg="add del mod">
          <ac:chgData name="Raonok Matabber" userId="faa8aa3866e6e900" providerId="LiveId" clId="{6486BB7A-C532-4E5B-AC38-50F953B03D15}" dt="2025-08-12T12:01:11.194" v="7606" actId="478"/>
          <ac:cxnSpMkLst>
            <pc:docMk/>
            <pc:sldMk cId="1576460964" sldId="307"/>
            <ac:cxnSpMk id="37" creationId="{095D6B88-3EA7-294A-60C0-C3AA771B6E00}"/>
          </ac:cxnSpMkLst>
        </pc:cxnChg>
        <pc:cxnChg chg="add mod">
          <ac:chgData name="Raonok Matabber" userId="faa8aa3866e6e900" providerId="LiveId" clId="{6486BB7A-C532-4E5B-AC38-50F953B03D15}" dt="2025-08-12T12:01:53.587" v="7652" actId="1036"/>
          <ac:cxnSpMkLst>
            <pc:docMk/>
            <pc:sldMk cId="1576460964" sldId="307"/>
            <ac:cxnSpMk id="39" creationId="{AB879ED1-709B-C1DB-AA81-483ECAB08CB9}"/>
          </ac:cxnSpMkLst>
        </pc:cxnChg>
      </pc:sldChg>
      <pc:sldChg chg="addSp delSp modSp add mod modTransition modShow">
        <pc:chgData name="Raonok Matabber" userId="faa8aa3866e6e900" providerId="LiveId" clId="{6486BB7A-C532-4E5B-AC38-50F953B03D15}" dt="2025-08-12T17:44:32.154" v="9219" actId="729"/>
        <pc:sldMkLst>
          <pc:docMk/>
          <pc:sldMk cId="2480956344" sldId="308"/>
        </pc:sldMkLst>
        <pc:spChg chg="mod">
          <ac:chgData name="Raonok Matabber" userId="faa8aa3866e6e900" providerId="LiveId" clId="{6486BB7A-C532-4E5B-AC38-50F953B03D15}" dt="2025-08-12T12:10:01.305" v="7938" actId="1076"/>
          <ac:spMkLst>
            <pc:docMk/>
            <pc:sldMk cId="2480956344" sldId="308"/>
            <ac:spMk id="6" creationId="{AE531666-C901-E1BA-F871-622E7D3C7B11}"/>
          </ac:spMkLst>
        </pc:spChg>
        <pc:spChg chg="mod">
          <ac:chgData name="Raonok Matabber" userId="faa8aa3866e6e900" providerId="LiveId" clId="{6486BB7A-C532-4E5B-AC38-50F953B03D15}" dt="2025-08-12T12:10:01.305" v="7938" actId="1076"/>
          <ac:spMkLst>
            <pc:docMk/>
            <pc:sldMk cId="2480956344" sldId="308"/>
            <ac:spMk id="7" creationId="{F8A5AED6-8817-2404-A748-9241562FBF05}"/>
          </ac:spMkLst>
        </pc:spChg>
        <pc:spChg chg="add mod">
          <ac:chgData name="Raonok Matabber" userId="faa8aa3866e6e900" providerId="LiveId" clId="{6486BB7A-C532-4E5B-AC38-50F953B03D15}" dt="2025-08-12T12:00:01.607" v="7511" actId="1037"/>
          <ac:spMkLst>
            <pc:docMk/>
            <pc:sldMk cId="2480956344" sldId="308"/>
            <ac:spMk id="8" creationId="{D43F25BB-D331-6D87-B5A5-8370F0E43F4D}"/>
          </ac:spMkLst>
        </pc:spChg>
        <pc:spChg chg="add mod">
          <ac:chgData name="Raonok Matabber" userId="faa8aa3866e6e900" providerId="LiveId" clId="{6486BB7A-C532-4E5B-AC38-50F953B03D15}" dt="2025-08-12T11:56:47.554" v="7275" actId="1076"/>
          <ac:spMkLst>
            <pc:docMk/>
            <pc:sldMk cId="2480956344" sldId="308"/>
            <ac:spMk id="9" creationId="{E520D5C4-8F28-1815-F4BB-C3FBF87DB17C}"/>
          </ac:spMkLst>
        </pc:spChg>
        <pc:spChg chg="add mod">
          <ac:chgData name="Raonok Matabber" userId="faa8aa3866e6e900" providerId="LiveId" clId="{6486BB7A-C532-4E5B-AC38-50F953B03D15}" dt="2025-08-12T11:57:46.503" v="7292" actId="1076"/>
          <ac:spMkLst>
            <pc:docMk/>
            <pc:sldMk cId="2480956344" sldId="308"/>
            <ac:spMk id="13" creationId="{CA560F5D-326B-3A2F-B73E-320CE3BB0A63}"/>
          </ac:spMkLst>
        </pc:spChg>
        <pc:spChg chg="add del mod">
          <ac:chgData name="Raonok Matabber" userId="faa8aa3866e6e900" providerId="LiveId" clId="{6486BB7A-C532-4E5B-AC38-50F953B03D15}" dt="2025-08-12T12:01:17.942" v="7607" actId="478"/>
          <ac:spMkLst>
            <pc:docMk/>
            <pc:sldMk cId="2480956344" sldId="308"/>
            <ac:spMk id="16" creationId="{D01FBCD6-3468-A3B4-A08B-DE733EB434A4}"/>
          </ac:spMkLst>
        </pc:spChg>
        <pc:spChg chg="add mod">
          <ac:chgData name="Raonok Matabber" userId="faa8aa3866e6e900" providerId="LiveId" clId="{6486BB7A-C532-4E5B-AC38-50F953B03D15}" dt="2025-08-12T12:02:46.091" v="7680" actId="1036"/>
          <ac:spMkLst>
            <pc:docMk/>
            <pc:sldMk cId="2480956344" sldId="308"/>
            <ac:spMk id="18" creationId="{A5D2F8FE-03A6-81F6-07C4-257EB332B6BA}"/>
          </ac:spMkLst>
        </pc:spChg>
        <pc:spChg chg="add mod">
          <ac:chgData name="Raonok Matabber" userId="faa8aa3866e6e900" providerId="LiveId" clId="{6486BB7A-C532-4E5B-AC38-50F953B03D15}" dt="2025-08-12T12:04:30.522" v="7766" actId="1076"/>
          <ac:spMkLst>
            <pc:docMk/>
            <pc:sldMk cId="2480956344" sldId="308"/>
            <ac:spMk id="19" creationId="{72C5E0F8-E9A8-4EC8-7F21-6A93A9FCB1E1}"/>
          </ac:spMkLst>
        </pc:spChg>
        <pc:spChg chg="add mod">
          <ac:chgData name="Raonok Matabber" userId="faa8aa3866e6e900" providerId="LiveId" clId="{6486BB7A-C532-4E5B-AC38-50F953B03D15}" dt="2025-08-12T12:04:56.076" v="7770" actId="1076"/>
          <ac:spMkLst>
            <pc:docMk/>
            <pc:sldMk cId="2480956344" sldId="308"/>
            <ac:spMk id="20" creationId="{6D219E55-79D4-D4A3-D8AD-97A5892AA11E}"/>
          </ac:spMkLst>
        </pc:spChg>
        <pc:spChg chg="add del mod">
          <ac:chgData name="Raonok Matabber" userId="faa8aa3866e6e900" providerId="LiveId" clId="{6486BB7A-C532-4E5B-AC38-50F953B03D15}" dt="2025-08-12T12:09:22.734" v="7925" actId="478"/>
          <ac:spMkLst>
            <pc:docMk/>
            <pc:sldMk cId="2480956344" sldId="308"/>
            <ac:spMk id="23" creationId="{0CD79D79-5F01-8EE2-D519-1305BEF53A3F}"/>
          </ac:spMkLst>
        </pc:spChg>
        <pc:spChg chg="add mod">
          <ac:chgData name="Raonok Matabber" userId="faa8aa3866e6e900" providerId="LiveId" clId="{6486BB7A-C532-4E5B-AC38-50F953B03D15}" dt="2025-08-12T12:10:41.792" v="8052" actId="1038"/>
          <ac:spMkLst>
            <pc:docMk/>
            <pc:sldMk cId="2480956344" sldId="308"/>
            <ac:spMk id="25" creationId="{0475227C-110C-1F9B-B258-FE8DD69850C6}"/>
          </ac:spMkLst>
        </pc:spChg>
        <pc:picChg chg="mod">
          <ac:chgData name="Raonok Matabber" userId="faa8aa3866e6e900" providerId="LiveId" clId="{6486BB7A-C532-4E5B-AC38-50F953B03D15}" dt="2025-08-12T12:04:00.359" v="7759" actId="688"/>
          <ac:picMkLst>
            <pc:docMk/>
            <pc:sldMk cId="2480956344" sldId="308"/>
            <ac:picMk id="2" creationId="{6AA37E98-5D7A-B319-9C03-7B4FB96B9C39}"/>
          </ac:picMkLst>
        </pc:picChg>
        <pc:picChg chg="mod">
          <ac:chgData name="Raonok Matabber" userId="faa8aa3866e6e900" providerId="LiveId" clId="{6486BB7A-C532-4E5B-AC38-50F953B03D15}" dt="2025-08-12T12:04:02.562" v="7760" actId="688"/>
          <ac:picMkLst>
            <pc:docMk/>
            <pc:sldMk cId="2480956344" sldId="308"/>
            <ac:picMk id="3" creationId="{32C43C93-BFC0-017F-C4EC-E566307EB275}"/>
          </ac:picMkLst>
        </pc:picChg>
        <pc:picChg chg="add mod">
          <ac:chgData name="Raonok Matabber" userId="faa8aa3866e6e900" providerId="LiveId" clId="{6486BB7A-C532-4E5B-AC38-50F953B03D15}" dt="2025-08-12T12:10:03.915" v="7939" actId="1076"/>
          <ac:picMkLst>
            <pc:docMk/>
            <pc:sldMk cId="2480956344" sldId="308"/>
            <ac:picMk id="21" creationId="{7F4519A7-5A6E-2186-3268-7A1539FA720B}"/>
          </ac:picMkLst>
        </pc:picChg>
        <pc:picChg chg="add mod">
          <ac:chgData name="Raonok Matabber" userId="faa8aa3866e6e900" providerId="LiveId" clId="{6486BB7A-C532-4E5B-AC38-50F953B03D15}" dt="2025-08-12T12:10:07.133" v="7940" actId="1076"/>
          <ac:picMkLst>
            <pc:docMk/>
            <pc:sldMk cId="2480956344" sldId="308"/>
            <ac:picMk id="22" creationId="{F6D584DC-B72A-D785-C009-D0779613A584}"/>
          </ac:picMkLst>
        </pc:picChg>
        <pc:cxnChg chg="mod">
          <ac:chgData name="Raonok Matabber" userId="faa8aa3866e6e900" providerId="LiveId" clId="{6486BB7A-C532-4E5B-AC38-50F953B03D15}" dt="2025-08-12T11:59:49.849" v="7507" actId="14100"/>
          <ac:cxnSpMkLst>
            <pc:docMk/>
            <pc:sldMk cId="2480956344" sldId="308"/>
            <ac:cxnSpMk id="4" creationId="{1CCE0F2E-DCC1-C260-1700-760A3CB41B40}"/>
          </ac:cxnSpMkLst>
        </pc:cxnChg>
        <pc:cxnChg chg="mod">
          <ac:chgData name="Raonok Matabber" userId="faa8aa3866e6e900" providerId="LiveId" clId="{6486BB7A-C532-4E5B-AC38-50F953B03D15}" dt="2025-08-12T11:57:57.276" v="7303" actId="1035"/>
          <ac:cxnSpMkLst>
            <pc:docMk/>
            <pc:sldMk cId="2480956344" sldId="308"/>
            <ac:cxnSpMk id="5" creationId="{F3FDB983-FA15-220A-D8B4-544D18DD75B8}"/>
          </ac:cxnSpMkLst>
        </pc:cxnChg>
        <pc:cxnChg chg="add mod">
          <ac:chgData name="Raonok Matabber" userId="faa8aa3866e6e900" providerId="LiveId" clId="{6486BB7A-C532-4E5B-AC38-50F953B03D15}" dt="2025-08-12T11:57:32.122" v="7288" actId="208"/>
          <ac:cxnSpMkLst>
            <pc:docMk/>
            <pc:sldMk cId="2480956344" sldId="308"/>
            <ac:cxnSpMk id="11" creationId="{3F97771C-2DC9-8486-3692-5F19CBEC1F38}"/>
          </ac:cxnSpMkLst>
        </pc:cxnChg>
        <pc:cxnChg chg="add del mod">
          <ac:chgData name="Raonok Matabber" userId="faa8aa3866e6e900" providerId="LiveId" clId="{6486BB7A-C532-4E5B-AC38-50F953B03D15}" dt="2025-08-12T12:01:20.099" v="7608" actId="478"/>
          <ac:cxnSpMkLst>
            <pc:docMk/>
            <pc:sldMk cId="2480956344" sldId="308"/>
            <ac:cxnSpMk id="15" creationId="{B481D925-0DBB-B3AC-25D5-1C9A2CBC2D5B}"/>
          </ac:cxnSpMkLst>
        </pc:cxnChg>
        <pc:cxnChg chg="add mod">
          <ac:chgData name="Raonok Matabber" userId="faa8aa3866e6e900" providerId="LiveId" clId="{6486BB7A-C532-4E5B-AC38-50F953B03D15}" dt="2025-08-12T12:02:46.091" v="7680" actId="1036"/>
          <ac:cxnSpMkLst>
            <pc:docMk/>
            <pc:sldMk cId="2480956344" sldId="308"/>
            <ac:cxnSpMk id="17" creationId="{06716209-573B-6273-7770-D415F524C28C}"/>
          </ac:cxnSpMkLst>
        </pc:cxnChg>
        <pc:cxnChg chg="add del mod">
          <ac:chgData name="Raonok Matabber" userId="faa8aa3866e6e900" providerId="LiveId" clId="{6486BB7A-C532-4E5B-AC38-50F953B03D15}" dt="2025-08-12T12:09:23.672" v="7926" actId="478"/>
          <ac:cxnSpMkLst>
            <pc:docMk/>
            <pc:sldMk cId="2480956344" sldId="308"/>
            <ac:cxnSpMk id="24" creationId="{E166C184-70D3-112A-7F8D-36C9C81B645D}"/>
          </ac:cxnSpMkLst>
        </pc:cxnChg>
        <pc:cxnChg chg="add mod">
          <ac:chgData name="Raonok Matabber" userId="faa8aa3866e6e900" providerId="LiveId" clId="{6486BB7A-C532-4E5B-AC38-50F953B03D15}" dt="2025-08-12T12:10:36.968" v="8048" actId="1035"/>
          <ac:cxnSpMkLst>
            <pc:docMk/>
            <pc:sldMk cId="2480956344" sldId="308"/>
            <ac:cxnSpMk id="26" creationId="{82D2DDE9-CE4D-7437-C6D9-1DA2CB344058}"/>
          </ac:cxnSpMkLst>
        </pc:cxnChg>
      </pc:sldChg>
      <pc:sldChg chg="modSp add del mod">
        <pc:chgData name="Raonok Matabber" userId="faa8aa3866e6e900" providerId="LiveId" clId="{6486BB7A-C532-4E5B-AC38-50F953B03D15}" dt="2025-08-12T12:00:08.123" v="7512" actId="47"/>
        <pc:sldMkLst>
          <pc:docMk/>
          <pc:sldMk cId="833670684" sldId="309"/>
        </pc:sldMkLst>
        <pc:spChg chg="mod">
          <ac:chgData name="Raonok Matabber" userId="faa8aa3866e6e900" providerId="LiveId" clId="{6486BB7A-C532-4E5B-AC38-50F953B03D15}" dt="2025-08-12T11:59:56.973" v="7509" actId="1076"/>
          <ac:spMkLst>
            <pc:docMk/>
            <pc:sldMk cId="833670684" sldId="309"/>
            <ac:spMk id="8" creationId="{FB4A8ACF-2F73-0799-8F2F-47539D2992EE}"/>
          </ac:spMkLst>
        </pc:spChg>
      </pc:sldChg>
      <pc:sldChg chg="addSp delSp modSp add mod modTransition modShow">
        <pc:chgData name="Raonok Matabber" userId="faa8aa3866e6e900" providerId="LiveId" clId="{6486BB7A-C532-4E5B-AC38-50F953B03D15}" dt="2025-08-12T17:44:32.154" v="9219" actId="729"/>
        <pc:sldMkLst>
          <pc:docMk/>
          <pc:sldMk cId="2229023072" sldId="309"/>
        </pc:sldMkLst>
        <pc:spChg chg="mod">
          <ac:chgData name="Raonok Matabber" userId="faa8aa3866e6e900" providerId="LiveId" clId="{6486BB7A-C532-4E5B-AC38-50F953B03D15}" dt="2025-08-12T12:00:35.800" v="7529" actId="1076"/>
          <ac:spMkLst>
            <pc:docMk/>
            <pc:sldMk cId="2229023072" sldId="309"/>
            <ac:spMk id="8" creationId="{EA68D815-8832-1361-4B5E-07FC6D3F6943}"/>
          </ac:spMkLst>
        </pc:spChg>
        <pc:spChg chg="mod">
          <ac:chgData name="Raonok Matabber" userId="faa8aa3866e6e900" providerId="LiveId" clId="{6486BB7A-C532-4E5B-AC38-50F953B03D15}" dt="2025-08-12T12:00:39.581" v="7530" actId="1076"/>
          <ac:spMkLst>
            <pc:docMk/>
            <pc:sldMk cId="2229023072" sldId="309"/>
            <ac:spMk id="9" creationId="{67B765B7-7E86-684E-6FAE-01C78EFEAB5B}"/>
          </ac:spMkLst>
        </pc:spChg>
        <pc:spChg chg="add mod">
          <ac:chgData name="Raonok Matabber" userId="faa8aa3866e6e900" providerId="LiveId" clId="{6486BB7A-C532-4E5B-AC38-50F953B03D15}" dt="2025-08-12T12:02:05.811" v="7653"/>
          <ac:spMkLst>
            <pc:docMk/>
            <pc:sldMk cId="2229023072" sldId="309"/>
            <ac:spMk id="10" creationId="{9C167EE7-72F0-A2D2-8634-85737E569A8B}"/>
          </ac:spMkLst>
        </pc:spChg>
        <pc:spChg chg="add mod">
          <ac:chgData name="Raonok Matabber" userId="faa8aa3866e6e900" providerId="LiveId" clId="{6486BB7A-C532-4E5B-AC38-50F953B03D15}" dt="2025-08-12T12:02:13.062" v="7654"/>
          <ac:spMkLst>
            <pc:docMk/>
            <pc:sldMk cId="2229023072" sldId="309"/>
            <ac:spMk id="12" creationId="{2ECB58DF-DF14-00F1-F61B-9C06D07AE550}"/>
          </ac:spMkLst>
        </pc:spChg>
        <pc:spChg chg="mod">
          <ac:chgData name="Raonok Matabber" userId="faa8aa3866e6e900" providerId="LiveId" clId="{6486BB7A-C532-4E5B-AC38-50F953B03D15}" dt="2025-08-12T12:01:28.947" v="7632" actId="1036"/>
          <ac:spMkLst>
            <pc:docMk/>
            <pc:sldMk cId="2229023072" sldId="309"/>
            <ac:spMk id="13" creationId="{5AD25FC2-7527-0217-9D45-6B5C8A30B7C4}"/>
          </ac:spMkLst>
        </pc:spChg>
        <pc:spChg chg="add mod">
          <ac:chgData name="Raonok Matabber" userId="faa8aa3866e6e900" providerId="LiveId" clId="{6486BB7A-C532-4E5B-AC38-50F953B03D15}" dt="2025-08-12T12:02:36.355" v="7660" actId="1035"/>
          <ac:spMkLst>
            <pc:docMk/>
            <pc:sldMk cId="2229023072" sldId="309"/>
            <ac:spMk id="15" creationId="{F32641E5-574A-8F1D-6D17-EB870E2BBA8C}"/>
          </ac:spMkLst>
        </pc:spChg>
        <pc:spChg chg="add mod">
          <ac:chgData name="Raonok Matabber" userId="faa8aa3866e6e900" providerId="LiveId" clId="{6486BB7A-C532-4E5B-AC38-50F953B03D15}" dt="2025-08-12T12:03:49.035" v="7738" actId="1036"/>
          <ac:spMkLst>
            <pc:docMk/>
            <pc:sldMk cId="2229023072" sldId="309"/>
            <ac:spMk id="17" creationId="{92EA9248-AFAC-CC22-821E-385064F8F18D}"/>
          </ac:spMkLst>
        </pc:spChg>
        <pc:spChg chg="add del mod">
          <ac:chgData name="Raonok Matabber" userId="faa8aa3866e6e900" providerId="LiveId" clId="{6486BB7A-C532-4E5B-AC38-50F953B03D15}" dt="2025-08-12T12:09:25.828" v="7927" actId="478"/>
          <ac:spMkLst>
            <pc:docMk/>
            <pc:sldMk cId="2229023072" sldId="309"/>
            <ac:spMk id="20" creationId="{A1D08A47-91A4-A4F7-A0D4-048130FE9FB8}"/>
          </ac:spMkLst>
        </pc:spChg>
        <pc:spChg chg="add mod">
          <ac:chgData name="Raonok Matabber" userId="faa8aa3866e6e900" providerId="LiveId" clId="{6486BB7A-C532-4E5B-AC38-50F953B03D15}" dt="2025-08-12T12:10:50.252" v="8053"/>
          <ac:spMkLst>
            <pc:docMk/>
            <pc:sldMk cId="2229023072" sldId="309"/>
            <ac:spMk id="22" creationId="{801FD97F-0790-E5A6-A139-71C6D131E457}"/>
          </ac:spMkLst>
        </pc:spChg>
        <pc:picChg chg="mod">
          <ac:chgData name="Raonok Matabber" userId="faa8aa3866e6e900" providerId="LiveId" clId="{6486BB7A-C532-4E5B-AC38-50F953B03D15}" dt="2025-08-12T12:04:06.760" v="7761" actId="688"/>
          <ac:picMkLst>
            <pc:docMk/>
            <pc:sldMk cId="2229023072" sldId="309"/>
            <ac:picMk id="2" creationId="{A837CE49-B576-165D-EBC2-2F274B794CB8}"/>
          </ac:picMkLst>
        </pc:picChg>
        <pc:picChg chg="mod">
          <ac:chgData name="Raonok Matabber" userId="faa8aa3866e6e900" providerId="LiveId" clId="{6486BB7A-C532-4E5B-AC38-50F953B03D15}" dt="2025-08-12T12:04:08.541" v="7762" actId="688"/>
          <ac:picMkLst>
            <pc:docMk/>
            <pc:sldMk cId="2229023072" sldId="309"/>
            <ac:picMk id="3" creationId="{439980B9-2660-A78F-A6E8-201FB9083090}"/>
          </ac:picMkLst>
        </pc:picChg>
        <pc:picChg chg="add mod">
          <ac:chgData name="Raonok Matabber" userId="faa8aa3866e6e900" providerId="LiveId" clId="{6486BB7A-C532-4E5B-AC38-50F953B03D15}" dt="2025-08-12T12:09:39.370" v="7933" actId="1076"/>
          <ac:picMkLst>
            <pc:docMk/>
            <pc:sldMk cId="2229023072" sldId="309"/>
            <ac:picMk id="18" creationId="{18CC8208-D0E6-8F4F-EDCC-935C7C11AECF}"/>
          </ac:picMkLst>
        </pc:picChg>
        <pc:picChg chg="add mod">
          <ac:chgData name="Raonok Matabber" userId="faa8aa3866e6e900" providerId="LiveId" clId="{6486BB7A-C532-4E5B-AC38-50F953B03D15}" dt="2025-08-12T12:09:40.780" v="7934" actId="1076"/>
          <ac:picMkLst>
            <pc:docMk/>
            <pc:sldMk cId="2229023072" sldId="309"/>
            <ac:picMk id="19" creationId="{C90AFE41-51BA-79C1-6442-144559DD4748}"/>
          </ac:picMkLst>
        </pc:picChg>
        <pc:cxnChg chg="mod">
          <ac:chgData name="Raonok Matabber" userId="faa8aa3866e6e900" providerId="LiveId" clId="{6486BB7A-C532-4E5B-AC38-50F953B03D15}" dt="2025-08-12T12:19:31.264" v="8221" actId="1036"/>
          <ac:cxnSpMkLst>
            <pc:docMk/>
            <pc:sldMk cId="2229023072" sldId="309"/>
            <ac:cxnSpMk id="4" creationId="{C25F44C4-7048-F758-C10F-595B1DFFD144}"/>
          </ac:cxnSpMkLst>
        </pc:cxnChg>
        <pc:cxnChg chg="mod">
          <ac:chgData name="Raonok Matabber" userId="faa8aa3866e6e900" providerId="LiveId" clId="{6486BB7A-C532-4E5B-AC38-50F953B03D15}" dt="2025-08-12T12:19:29.342" v="8212" actId="1035"/>
          <ac:cxnSpMkLst>
            <pc:docMk/>
            <pc:sldMk cId="2229023072" sldId="309"/>
            <ac:cxnSpMk id="5" creationId="{A84122E4-E3D9-B9DB-3B2D-B08538719EC9}"/>
          </ac:cxnSpMkLst>
        </pc:cxnChg>
        <pc:cxnChg chg="mod">
          <ac:chgData name="Raonok Matabber" userId="faa8aa3866e6e900" providerId="LiveId" clId="{6486BB7A-C532-4E5B-AC38-50F953B03D15}" dt="2025-08-12T12:01:28.947" v="7632" actId="1036"/>
          <ac:cxnSpMkLst>
            <pc:docMk/>
            <pc:sldMk cId="2229023072" sldId="309"/>
            <ac:cxnSpMk id="11" creationId="{2F5D5FCD-54AE-6177-E509-C1533A47A903}"/>
          </ac:cxnSpMkLst>
        </pc:cxnChg>
        <pc:cxnChg chg="add mod">
          <ac:chgData name="Raonok Matabber" userId="faa8aa3866e6e900" providerId="LiveId" clId="{6486BB7A-C532-4E5B-AC38-50F953B03D15}" dt="2025-08-12T12:02:19.922" v="7655"/>
          <ac:cxnSpMkLst>
            <pc:docMk/>
            <pc:sldMk cId="2229023072" sldId="309"/>
            <ac:cxnSpMk id="14" creationId="{5EDD26E5-FD62-BFC7-2CEC-6B429EE132F4}"/>
          </ac:cxnSpMkLst>
        </pc:cxnChg>
        <pc:cxnChg chg="add mod">
          <ac:chgData name="Raonok Matabber" userId="faa8aa3866e6e900" providerId="LiveId" clId="{6486BB7A-C532-4E5B-AC38-50F953B03D15}" dt="2025-08-12T12:03:49.035" v="7738" actId="1036"/>
          <ac:cxnSpMkLst>
            <pc:docMk/>
            <pc:sldMk cId="2229023072" sldId="309"/>
            <ac:cxnSpMk id="16" creationId="{7262B974-0435-8856-0E52-613AEA7693F2}"/>
          </ac:cxnSpMkLst>
        </pc:cxnChg>
        <pc:cxnChg chg="add del mod">
          <ac:chgData name="Raonok Matabber" userId="faa8aa3866e6e900" providerId="LiveId" clId="{6486BB7A-C532-4E5B-AC38-50F953B03D15}" dt="2025-08-12T12:09:26.781" v="7928" actId="478"/>
          <ac:cxnSpMkLst>
            <pc:docMk/>
            <pc:sldMk cId="2229023072" sldId="309"/>
            <ac:cxnSpMk id="21" creationId="{ECAE4CB5-D6C4-D823-17B1-CC3E83BD7D1C}"/>
          </ac:cxnSpMkLst>
        </pc:cxnChg>
        <pc:cxnChg chg="add mod">
          <ac:chgData name="Raonok Matabber" userId="faa8aa3866e6e900" providerId="LiveId" clId="{6486BB7A-C532-4E5B-AC38-50F953B03D15}" dt="2025-08-12T12:10:50.252" v="8053"/>
          <ac:cxnSpMkLst>
            <pc:docMk/>
            <pc:sldMk cId="2229023072" sldId="309"/>
            <ac:cxnSpMk id="23" creationId="{8FCC44E5-E26C-7B3B-8877-15A4A906DCF7}"/>
          </ac:cxnSpMkLst>
        </pc:cxnChg>
      </pc:sldChg>
      <pc:sldChg chg="add del setBg">
        <pc:chgData name="Raonok Matabber" userId="faa8aa3866e6e900" providerId="LiveId" clId="{6486BB7A-C532-4E5B-AC38-50F953B03D15}" dt="2025-08-12T12:00:11.618" v="7514"/>
        <pc:sldMkLst>
          <pc:docMk/>
          <pc:sldMk cId="2590031182" sldId="309"/>
        </pc:sldMkLst>
      </pc:sldChg>
      <pc:sldChg chg="addSp delSp modSp add mod modTransition modShow">
        <pc:chgData name="Raonok Matabber" userId="faa8aa3866e6e900" providerId="LiveId" clId="{6486BB7A-C532-4E5B-AC38-50F953B03D15}" dt="2025-08-12T17:44:32.154" v="9219" actId="729"/>
        <pc:sldMkLst>
          <pc:docMk/>
          <pc:sldMk cId="2350195798" sldId="310"/>
        </pc:sldMkLst>
        <pc:spChg chg="mod">
          <ac:chgData name="Raonok Matabber" userId="faa8aa3866e6e900" providerId="LiveId" clId="{6486BB7A-C532-4E5B-AC38-50F953B03D15}" dt="2025-08-12T12:11:25.538" v="8066" actId="1076"/>
          <ac:spMkLst>
            <pc:docMk/>
            <pc:sldMk cId="2350195798" sldId="310"/>
            <ac:spMk id="6" creationId="{7522CB6C-52EC-A17C-5AA6-EA4B1D9A48C1}"/>
          </ac:spMkLst>
        </pc:spChg>
        <pc:spChg chg="mod">
          <ac:chgData name="Raonok Matabber" userId="faa8aa3866e6e900" providerId="LiveId" clId="{6486BB7A-C532-4E5B-AC38-50F953B03D15}" dt="2025-08-12T12:20:02.723" v="8247" actId="1076"/>
          <ac:spMkLst>
            <pc:docMk/>
            <pc:sldMk cId="2350195798" sldId="310"/>
            <ac:spMk id="8" creationId="{DDD3D284-3974-1DFF-7227-D037C3207C7F}"/>
          </ac:spMkLst>
        </pc:spChg>
        <pc:spChg chg="mod">
          <ac:chgData name="Raonok Matabber" userId="faa8aa3866e6e900" providerId="LiveId" clId="{6486BB7A-C532-4E5B-AC38-50F953B03D15}" dt="2025-08-12T12:03:24.535" v="7717"/>
          <ac:spMkLst>
            <pc:docMk/>
            <pc:sldMk cId="2350195798" sldId="310"/>
            <ac:spMk id="12" creationId="{315480D4-1602-1423-575E-199275C38F7B}"/>
          </ac:spMkLst>
        </pc:spChg>
        <pc:spChg chg="del">
          <ac:chgData name="Raonok Matabber" userId="faa8aa3866e6e900" providerId="LiveId" clId="{6486BB7A-C532-4E5B-AC38-50F953B03D15}" dt="2025-08-12T12:02:55.536" v="7682" actId="478"/>
          <ac:spMkLst>
            <pc:docMk/>
            <pc:sldMk cId="2350195798" sldId="310"/>
            <ac:spMk id="13" creationId="{29EBBB28-5DC7-1B5F-E45D-A679487D9A0C}"/>
          </ac:spMkLst>
        </pc:spChg>
        <pc:spChg chg="mod">
          <ac:chgData name="Raonok Matabber" userId="faa8aa3866e6e900" providerId="LiveId" clId="{6486BB7A-C532-4E5B-AC38-50F953B03D15}" dt="2025-08-12T12:03:38.646" v="7720"/>
          <ac:spMkLst>
            <pc:docMk/>
            <pc:sldMk cId="2350195798" sldId="310"/>
            <ac:spMk id="15" creationId="{28F6699A-139C-D6DD-61AE-21F36E859FEC}"/>
          </ac:spMkLst>
        </pc:spChg>
        <pc:spChg chg="add mod">
          <ac:chgData name="Raonok Matabber" userId="faa8aa3866e6e900" providerId="LiveId" clId="{6486BB7A-C532-4E5B-AC38-50F953B03D15}" dt="2025-08-12T12:03:16.020" v="7714"/>
          <ac:spMkLst>
            <pc:docMk/>
            <pc:sldMk cId="2350195798" sldId="310"/>
            <ac:spMk id="16" creationId="{61723C68-C6C7-BC0F-130F-918495B92E8B}"/>
          </ac:spMkLst>
        </pc:spChg>
        <pc:spChg chg="add mod">
          <ac:chgData name="Raonok Matabber" userId="faa8aa3866e6e900" providerId="LiveId" clId="{6486BB7A-C532-4E5B-AC38-50F953B03D15}" dt="2025-08-12T12:20:02.723" v="8247" actId="1076"/>
          <ac:spMkLst>
            <pc:docMk/>
            <pc:sldMk cId="2350195798" sldId="310"/>
            <ac:spMk id="17" creationId="{127EC6B3-202F-64ED-3233-760C3CEDB331}"/>
          </ac:spMkLst>
        </pc:spChg>
        <pc:spChg chg="add mod">
          <ac:chgData name="Raonok Matabber" userId="faa8aa3866e6e900" providerId="LiveId" clId="{6486BB7A-C532-4E5B-AC38-50F953B03D15}" dt="2025-08-12T12:03:52.487" v="7758" actId="1036"/>
          <ac:spMkLst>
            <pc:docMk/>
            <pc:sldMk cId="2350195798" sldId="310"/>
            <ac:spMk id="19" creationId="{BE7B55DA-6BC6-60D9-1378-A0AD5A8F5959}"/>
          </ac:spMkLst>
        </pc:spChg>
        <pc:spChg chg="add mod">
          <ac:chgData name="Raonok Matabber" userId="faa8aa3866e6e900" providerId="LiveId" clId="{6486BB7A-C532-4E5B-AC38-50F953B03D15}" dt="2025-08-12T12:04:36.701" v="7768" actId="1076"/>
          <ac:spMkLst>
            <pc:docMk/>
            <pc:sldMk cId="2350195798" sldId="310"/>
            <ac:spMk id="20" creationId="{561EEC01-F9AA-3812-9D95-B1E8EC90B9D6}"/>
          </ac:spMkLst>
        </pc:spChg>
        <pc:spChg chg="add del mod">
          <ac:chgData name="Raonok Matabber" userId="faa8aa3866e6e900" providerId="LiveId" clId="{6486BB7A-C532-4E5B-AC38-50F953B03D15}" dt="2025-08-12T12:09:29.562" v="7930" actId="478"/>
          <ac:spMkLst>
            <pc:docMk/>
            <pc:sldMk cId="2350195798" sldId="310"/>
            <ac:spMk id="23" creationId="{F19BAD55-125E-54D5-FA95-1DF54720CFCD}"/>
          </ac:spMkLst>
        </pc:spChg>
        <pc:spChg chg="add mod">
          <ac:chgData name="Raonok Matabber" userId="faa8aa3866e6e900" providerId="LiveId" clId="{6486BB7A-C532-4E5B-AC38-50F953B03D15}" dt="2025-08-12T12:10:51.346" v="8054"/>
          <ac:spMkLst>
            <pc:docMk/>
            <pc:sldMk cId="2350195798" sldId="310"/>
            <ac:spMk id="25" creationId="{4164BFB2-86A0-9FBB-BC78-E2BEF3043096}"/>
          </ac:spMkLst>
        </pc:spChg>
        <pc:spChg chg="add mod">
          <ac:chgData name="Raonok Matabber" userId="faa8aa3866e6e900" providerId="LiveId" clId="{6486BB7A-C532-4E5B-AC38-50F953B03D15}" dt="2025-08-12T12:11:16.936" v="8062" actId="1076"/>
          <ac:spMkLst>
            <pc:docMk/>
            <pc:sldMk cId="2350195798" sldId="310"/>
            <ac:spMk id="27" creationId="{CADE8910-7CD1-4A9C-6E54-F1BB4EA9AF69}"/>
          </ac:spMkLst>
        </pc:spChg>
        <pc:spChg chg="add mod">
          <ac:chgData name="Raonok Matabber" userId="faa8aa3866e6e900" providerId="LiveId" clId="{6486BB7A-C532-4E5B-AC38-50F953B03D15}" dt="2025-08-12T12:11:20.580" v="8063" actId="1076"/>
          <ac:spMkLst>
            <pc:docMk/>
            <pc:sldMk cId="2350195798" sldId="310"/>
            <ac:spMk id="28" creationId="{FB00FD39-7EA7-5830-4B5A-842E13C93765}"/>
          </ac:spMkLst>
        </pc:spChg>
        <pc:spChg chg="add mod">
          <ac:chgData name="Raonok Matabber" userId="faa8aa3866e6e900" providerId="LiveId" clId="{6486BB7A-C532-4E5B-AC38-50F953B03D15}" dt="2025-08-12T12:11:27.773" v="8067" actId="1076"/>
          <ac:spMkLst>
            <pc:docMk/>
            <pc:sldMk cId="2350195798" sldId="310"/>
            <ac:spMk id="29" creationId="{3AC74F69-A159-9F9B-85E0-D485F4FF52E7}"/>
          </ac:spMkLst>
        </pc:spChg>
        <pc:picChg chg="mod">
          <ac:chgData name="Raonok Matabber" userId="faa8aa3866e6e900" providerId="LiveId" clId="{6486BB7A-C532-4E5B-AC38-50F953B03D15}" dt="2025-08-12T12:20:02.723" v="8247" actId="1076"/>
          <ac:picMkLst>
            <pc:docMk/>
            <pc:sldMk cId="2350195798" sldId="310"/>
            <ac:picMk id="2" creationId="{4AE20392-5F0B-9F9F-1241-A152E712C271}"/>
          </ac:picMkLst>
        </pc:picChg>
        <pc:picChg chg="mod">
          <ac:chgData name="Raonok Matabber" userId="faa8aa3866e6e900" providerId="LiveId" clId="{6486BB7A-C532-4E5B-AC38-50F953B03D15}" dt="2025-08-12T12:20:02.723" v="8247" actId="1076"/>
          <ac:picMkLst>
            <pc:docMk/>
            <pc:sldMk cId="2350195798" sldId="310"/>
            <ac:picMk id="3" creationId="{7750115D-2D2A-5672-33DA-6BCBF9E3CFE4}"/>
          </ac:picMkLst>
        </pc:picChg>
        <pc:picChg chg="add mod">
          <ac:chgData name="Raonok Matabber" userId="faa8aa3866e6e900" providerId="LiveId" clId="{6486BB7A-C532-4E5B-AC38-50F953B03D15}" dt="2025-08-12T12:09:34.140" v="7931" actId="1076"/>
          <ac:picMkLst>
            <pc:docMk/>
            <pc:sldMk cId="2350195798" sldId="310"/>
            <ac:picMk id="21" creationId="{7137493E-E860-A295-598D-AE9F5DEEC90D}"/>
          </ac:picMkLst>
        </pc:picChg>
        <pc:picChg chg="add mod">
          <ac:chgData name="Raonok Matabber" userId="faa8aa3866e6e900" providerId="LiveId" clId="{6486BB7A-C532-4E5B-AC38-50F953B03D15}" dt="2025-08-12T12:09:02.324" v="7922"/>
          <ac:picMkLst>
            <pc:docMk/>
            <pc:sldMk cId="2350195798" sldId="310"/>
            <ac:picMk id="22" creationId="{BFEEFC78-32B8-8729-43D4-DB7CD29B85E6}"/>
          </ac:picMkLst>
        </pc:picChg>
        <pc:cxnChg chg="mod">
          <ac:chgData name="Raonok Matabber" userId="faa8aa3866e6e900" providerId="LiveId" clId="{6486BB7A-C532-4E5B-AC38-50F953B03D15}" dt="2025-08-12T12:20:02.723" v="8247" actId="1076"/>
          <ac:cxnSpMkLst>
            <pc:docMk/>
            <pc:sldMk cId="2350195798" sldId="310"/>
            <ac:cxnSpMk id="4" creationId="{E1314BD9-A91C-D774-3A49-7100C65040A7}"/>
          </ac:cxnSpMkLst>
        </pc:cxnChg>
        <pc:cxnChg chg="mod">
          <ac:chgData name="Raonok Matabber" userId="faa8aa3866e6e900" providerId="LiveId" clId="{6486BB7A-C532-4E5B-AC38-50F953B03D15}" dt="2025-08-12T12:20:02.723" v="8247" actId="1076"/>
          <ac:cxnSpMkLst>
            <pc:docMk/>
            <pc:sldMk cId="2350195798" sldId="310"/>
            <ac:cxnSpMk id="5" creationId="{9FB313EA-C2DC-A20C-48C0-B6EDFFEC04DF}"/>
          </ac:cxnSpMkLst>
        </pc:cxnChg>
        <pc:cxnChg chg="del">
          <ac:chgData name="Raonok Matabber" userId="faa8aa3866e6e900" providerId="LiveId" clId="{6486BB7A-C532-4E5B-AC38-50F953B03D15}" dt="2025-08-12T12:02:56.411" v="7683" actId="478"/>
          <ac:cxnSpMkLst>
            <pc:docMk/>
            <pc:sldMk cId="2350195798" sldId="310"/>
            <ac:cxnSpMk id="11" creationId="{A845F27B-13D2-F0F3-6FDA-171C08A70BFB}"/>
          </ac:cxnSpMkLst>
        </pc:cxnChg>
        <pc:cxnChg chg="add mod">
          <ac:chgData name="Raonok Matabber" userId="faa8aa3866e6e900" providerId="LiveId" clId="{6486BB7A-C532-4E5B-AC38-50F953B03D15}" dt="2025-08-12T12:03:52.487" v="7758" actId="1036"/>
          <ac:cxnSpMkLst>
            <pc:docMk/>
            <pc:sldMk cId="2350195798" sldId="310"/>
            <ac:cxnSpMk id="18" creationId="{909845D3-3593-6068-8B16-CE58ED60B0FA}"/>
          </ac:cxnSpMkLst>
        </pc:cxnChg>
        <pc:cxnChg chg="add del mod">
          <ac:chgData name="Raonok Matabber" userId="faa8aa3866e6e900" providerId="LiveId" clId="{6486BB7A-C532-4E5B-AC38-50F953B03D15}" dt="2025-08-12T12:09:28.265" v="7929" actId="478"/>
          <ac:cxnSpMkLst>
            <pc:docMk/>
            <pc:sldMk cId="2350195798" sldId="310"/>
            <ac:cxnSpMk id="24" creationId="{DD084E12-162A-40E9-D21B-46678A3ABEEC}"/>
          </ac:cxnSpMkLst>
        </pc:cxnChg>
        <pc:cxnChg chg="add mod">
          <ac:chgData name="Raonok Matabber" userId="faa8aa3866e6e900" providerId="LiveId" clId="{6486BB7A-C532-4E5B-AC38-50F953B03D15}" dt="2025-08-12T12:10:51.346" v="8054"/>
          <ac:cxnSpMkLst>
            <pc:docMk/>
            <pc:sldMk cId="2350195798" sldId="310"/>
            <ac:cxnSpMk id="26" creationId="{E37C2150-162B-5560-4315-AC302B639A3E}"/>
          </ac:cxnSpMkLst>
        </pc:cxnChg>
      </pc:sldChg>
      <pc:sldChg chg="addSp delSp modSp new mod modTransition setBg">
        <pc:chgData name="Raonok Matabber" userId="faa8aa3866e6e900" providerId="LiveId" clId="{6486BB7A-C532-4E5B-AC38-50F953B03D15}" dt="2025-08-12T12:22:01.847" v="8396" actId="1076"/>
        <pc:sldMkLst>
          <pc:docMk/>
          <pc:sldMk cId="47460546" sldId="311"/>
        </pc:sldMkLst>
        <pc:spChg chg="add mod">
          <ac:chgData name="Raonok Matabber" userId="faa8aa3866e6e900" providerId="LiveId" clId="{6486BB7A-C532-4E5B-AC38-50F953B03D15}" dt="2025-08-12T12:08:46.230" v="7919" actId="1035"/>
          <ac:spMkLst>
            <pc:docMk/>
            <pc:sldMk cId="47460546" sldId="311"/>
            <ac:spMk id="2" creationId="{D5BDF83C-EB67-D4DC-E6D7-03AD8C5B7F5E}"/>
          </ac:spMkLst>
        </pc:spChg>
        <pc:spChg chg="add mod ord">
          <ac:chgData name="Raonok Matabber" userId="faa8aa3866e6e900" providerId="LiveId" clId="{6486BB7A-C532-4E5B-AC38-50F953B03D15}" dt="2025-08-12T12:21:56.797" v="8391" actId="1038"/>
          <ac:spMkLst>
            <pc:docMk/>
            <pc:sldMk cId="47460546" sldId="311"/>
            <ac:spMk id="3" creationId="{2B9C5A79-4D90-F134-A5DA-315F25C06DE0}"/>
          </ac:spMkLst>
        </pc:spChg>
        <pc:spChg chg="add mod ord">
          <ac:chgData name="Raonok Matabber" userId="faa8aa3866e6e900" providerId="LiveId" clId="{6486BB7A-C532-4E5B-AC38-50F953B03D15}" dt="2025-08-12T12:22:01.847" v="8396" actId="1076"/>
          <ac:spMkLst>
            <pc:docMk/>
            <pc:sldMk cId="47460546" sldId="311"/>
            <ac:spMk id="4" creationId="{C6CE4DD4-CFBC-61E4-3013-2C247D0B34B4}"/>
          </ac:spMkLst>
        </pc:spChg>
        <pc:spChg chg="add mod">
          <ac:chgData name="Raonok Matabber" userId="faa8aa3866e6e900" providerId="LiveId" clId="{6486BB7A-C532-4E5B-AC38-50F953B03D15}" dt="2025-08-12T12:10:59.377" v="8056" actId="1076"/>
          <ac:spMkLst>
            <pc:docMk/>
            <pc:sldMk cId="47460546" sldId="311"/>
            <ac:spMk id="7" creationId="{7380A6B7-A060-D635-CFE2-4F19054F81FD}"/>
          </ac:spMkLst>
        </pc:spChg>
        <pc:spChg chg="add mod">
          <ac:chgData name="Raonok Matabber" userId="faa8aa3866e6e900" providerId="LiveId" clId="{6486BB7A-C532-4E5B-AC38-50F953B03D15}" dt="2025-08-12T12:15:10.347" v="8143" actId="1076"/>
          <ac:spMkLst>
            <pc:docMk/>
            <pc:sldMk cId="47460546" sldId="311"/>
            <ac:spMk id="9" creationId="{92126F33-C942-5E70-A02D-F8994C1F78FA}"/>
          </ac:spMkLst>
        </pc:spChg>
        <pc:spChg chg="add mod">
          <ac:chgData name="Raonok Matabber" userId="faa8aa3866e6e900" providerId="LiveId" clId="{6486BB7A-C532-4E5B-AC38-50F953B03D15}" dt="2025-08-12T12:20:50.301" v="8338" actId="1076"/>
          <ac:spMkLst>
            <pc:docMk/>
            <pc:sldMk cId="47460546" sldId="311"/>
            <ac:spMk id="14" creationId="{60D2D1F7-8BD3-7D84-556B-F5C3ABEA7888}"/>
          </ac:spMkLst>
        </pc:spChg>
        <pc:spChg chg="mod">
          <ac:chgData name="Raonok Matabber" userId="faa8aa3866e6e900" providerId="LiveId" clId="{6486BB7A-C532-4E5B-AC38-50F953B03D15}" dt="2025-08-12T12:20:48.551" v="8337" actId="1076"/>
          <ac:spMkLst>
            <pc:docMk/>
            <pc:sldMk cId="47460546" sldId="311"/>
            <ac:spMk id="15" creationId="{A32562C2-B068-DADD-F484-397B9E67DDD6}"/>
          </ac:spMkLst>
        </pc:spChg>
        <pc:spChg chg="add mod">
          <ac:chgData name="Raonok Matabber" userId="faa8aa3866e6e900" providerId="LiveId" clId="{6486BB7A-C532-4E5B-AC38-50F953B03D15}" dt="2025-08-12T12:20:14.240" v="8318" actId="1035"/>
          <ac:spMkLst>
            <pc:docMk/>
            <pc:sldMk cId="47460546" sldId="311"/>
            <ac:spMk id="16" creationId="{4EB0CD1D-2A94-116A-12BB-BBDAD2ADE77D}"/>
          </ac:spMkLst>
        </pc:spChg>
        <pc:spChg chg="add mod">
          <ac:chgData name="Raonok Matabber" userId="faa8aa3866e6e900" providerId="LiveId" clId="{6486BB7A-C532-4E5B-AC38-50F953B03D15}" dt="2025-08-12T12:20:41.645" v="8330" actId="1076"/>
          <ac:spMkLst>
            <pc:docMk/>
            <pc:sldMk cId="47460546" sldId="311"/>
            <ac:spMk id="17" creationId="{EEE1430D-27B4-3397-1C1D-629092A92B74}"/>
          </ac:spMkLst>
        </pc:spChg>
        <pc:spChg chg="mod">
          <ac:chgData name="Raonok Matabber" userId="faa8aa3866e6e900" providerId="LiveId" clId="{6486BB7A-C532-4E5B-AC38-50F953B03D15}" dt="2025-08-12T12:20:22.178" v="8320" actId="1076"/>
          <ac:spMkLst>
            <pc:docMk/>
            <pc:sldMk cId="47460546" sldId="311"/>
            <ac:spMk id="18" creationId="{8FD6BB1B-9D7D-D59F-3293-9CAD4C2F0B59}"/>
          </ac:spMkLst>
        </pc:spChg>
        <pc:spChg chg="add mod">
          <ac:chgData name="Raonok Matabber" userId="faa8aa3866e6e900" providerId="LiveId" clId="{6486BB7A-C532-4E5B-AC38-50F953B03D15}" dt="2025-08-12T12:20:32.607" v="8327" actId="1076"/>
          <ac:spMkLst>
            <pc:docMk/>
            <pc:sldMk cId="47460546" sldId="311"/>
            <ac:spMk id="19" creationId="{40E8BF3F-EEC9-C938-655D-9DBB9404E0A0}"/>
          </ac:spMkLst>
        </pc:spChg>
        <pc:spChg chg="mod">
          <ac:chgData name="Raonok Matabber" userId="faa8aa3866e6e900" providerId="LiveId" clId="{6486BB7A-C532-4E5B-AC38-50F953B03D15}" dt="2025-08-12T12:20:26.819" v="8323" actId="1076"/>
          <ac:spMkLst>
            <pc:docMk/>
            <pc:sldMk cId="47460546" sldId="311"/>
            <ac:spMk id="21" creationId="{4C42564A-264B-4636-4A4F-77872096A6E6}"/>
          </ac:spMkLst>
        </pc:spChg>
        <pc:spChg chg="add mod">
          <ac:chgData name="Raonok Matabber" userId="faa8aa3866e6e900" providerId="LiveId" clId="{6486BB7A-C532-4E5B-AC38-50F953B03D15}" dt="2025-08-12T12:20:39.286" v="8329" actId="1076"/>
          <ac:spMkLst>
            <pc:docMk/>
            <pc:sldMk cId="47460546" sldId="311"/>
            <ac:spMk id="22" creationId="{50008B02-CFBB-A853-5A20-82D9F484B2F9}"/>
          </ac:spMkLst>
        </pc:spChg>
        <pc:spChg chg="add mod">
          <ac:chgData name="Raonok Matabber" userId="faa8aa3866e6e900" providerId="LiveId" clId="{6486BB7A-C532-4E5B-AC38-50F953B03D15}" dt="2025-08-12T12:20:42.661" v="8331" actId="1076"/>
          <ac:spMkLst>
            <pc:docMk/>
            <pc:sldMk cId="47460546" sldId="311"/>
            <ac:spMk id="23" creationId="{6051C5EA-AFAC-47A9-9BF6-175D42EB85D2}"/>
          </ac:spMkLst>
        </pc:spChg>
        <pc:spChg chg="add mod">
          <ac:chgData name="Raonok Matabber" userId="faa8aa3866e6e900" providerId="LiveId" clId="{6486BB7A-C532-4E5B-AC38-50F953B03D15}" dt="2025-08-12T12:20:14.240" v="8318" actId="1035"/>
          <ac:spMkLst>
            <pc:docMk/>
            <pc:sldMk cId="47460546" sldId="311"/>
            <ac:spMk id="25" creationId="{7E0DCA1A-8949-2BFF-4E72-066292A8BCE5}"/>
          </ac:spMkLst>
        </pc:spChg>
        <pc:spChg chg="add mod">
          <ac:chgData name="Raonok Matabber" userId="faa8aa3866e6e900" providerId="LiveId" clId="{6486BB7A-C532-4E5B-AC38-50F953B03D15}" dt="2025-08-12T12:20:14.240" v="8318" actId="1035"/>
          <ac:spMkLst>
            <pc:docMk/>
            <pc:sldMk cId="47460546" sldId="311"/>
            <ac:spMk id="26" creationId="{FCB550EB-E5F2-7960-7EB8-B18AB582172A}"/>
          </ac:spMkLst>
        </pc:spChg>
        <pc:spChg chg="add del mod">
          <ac:chgData name="Raonok Matabber" userId="faa8aa3866e6e900" providerId="LiveId" clId="{6486BB7A-C532-4E5B-AC38-50F953B03D15}" dt="2025-08-12T12:20:28.576" v="8325" actId="478"/>
          <ac:spMkLst>
            <pc:docMk/>
            <pc:sldMk cId="47460546" sldId="311"/>
            <ac:spMk id="29" creationId="{3DB3597E-0DEF-7C69-ACCC-0F5AA4B6B312}"/>
          </ac:spMkLst>
        </pc:spChg>
        <pc:spChg chg="del">
          <ac:chgData name="Raonok Matabber" userId="faa8aa3866e6e900" providerId="LiveId" clId="{6486BB7A-C532-4E5B-AC38-50F953B03D15}" dt="2025-08-12T12:20:17.929" v="8319" actId="478"/>
          <ac:spMkLst>
            <pc:docMk/>
            <pc:sldMk cId="47460546" sldId="311"/>
            <ac:spMk id="31" creationId="{AFA3524A-BEFC-8078-D9EB-9A015F972459}"/>
          </ac:spMkLst>
        </pc:spChg>
        <pc:spChg chg="add mod">
          <ac:chgData name="Raonok Matabber" userId="faa8aa3866e6e900" providerId="LiveId" clId="{6486BB7A-C532-4E5B-AC38-50F953B03D15}" dt="2025-08-12T12:20:14.240" v="8318" actId="1035"/>
          <ac:spMkLst>
            <pc:docMk/>
            <pc:sldMk cId="47460546" sldId="311"/>
            <ac:spMk id="32" creationId="{23712FB7-3511-D225-16BD-53917680D0E2}"/>
          </ac:spMkLst>
        </pc:spChg>
        <pc:spChg chg="del mod">
          <ac:chgData name="Raonok Matabber" userId="faa8aa3866e6e900" providerId="LiveId" clId="{6486BB7A-C532-4E5B-AC38-50F953B03D15}" dt="2025-08-12T12:21:13.237" v="8340" actId="478"/>
          <ac:spMkLst>
            <pc:docMk/>
            <pc:sldMk cId="47460546" sldId="311"/>
            <ac:spMk id="33" creationId="{E123FC63-D6F5-FAD5-05A3-DA91DC28EF5E}"/>
          </ac:spMkLst>
        </pc:spChg>
        <pc:picChg chg="add mod">
          <ac:chgData name="Raonok Matabber" userId="faa8aa3866e6e900" providerId="LiveId" clId="{6486BB7A-C532-4E5B-AC38-50F953B03D15}" dt="2025-08-12T12:09:03.371" v="7923"/>
          <ac:picMkLst>
            <pc:docMk/>
            <pc:sldMk cId="47460546" sldId="311"/>
            <ac:picMk id="5" creationId="{04F2BE62-FCE8-5FCB-C8B8-7C072DD01469}"/>
          </ac:picMkLst>
        </pc:picChg>
        <pc:picChg chg="add mod">
          <ac:chgData name="Raonok Matabber" userId="faa8aa3866e6e900" providerId="LiveId" clId="{6486BB7A-C532-4E5B-AC38-50F953B03D15}" dt="2025-08-12T12:11:03.561" v="8058" actId="1076"/>
          <ac:picMkLst>
            <pc:docMk/>
            <pc:sldMk cId="47460546" sldId="311"/>
            <ac:picMk id="6" creationId="{5C449048-DBDA-F185-FAD6-D51C2ECB7189}"/>
          </ac:picMkLst>
        </pc:picChg>
        <pc:picChg chg="mod">
          <ac:chgData name="Raonok Matabber" userId="faa8aa3866e6e900" providerId="LiveId" clId="{6486BB7A-C532-4E5B-AC38-50F953B03D15}" dt="2025-08-12T12:20:44.567" v="8332" actId="1076"/>
          <ac:picMkLst>
            <pc:docMk/>
            <pc:sldMk cId="47460546" sldId="311"/>
            <ac:picMk id="10" creationId="{C5537C78-7076-8727-43A5-B731A89A4497}"/>
          </ac:picMkLst>
        </pc:picChg>
        <pc:picChg chg="del mod">
          <ac:chgData name="Raonok Matabber" userId="faa8aa3866e6e900" providerId="LiveId" clId="{6486BB7A-C532-4E5B-AC38-50F953B03D15}" dt="2025-08-12T12:20:45.364" v="8334" actId="478"/>
          <ac:picMkLst>
            <pc:docMk/>
            <pc:sldMk cId="47460546" sldId="311"/>
            <ac:picMk id="27" creationId="{6E8C627D-1E32-E784-7B28-BF72FFAB08A0}"/>
          </ac:picMkLst>
        </pc:picChg>
        <pc:picChg chg="del">
          <ac:chgData name="Raonok Matabber" userId="faa8aa3866e6e900" providerId="LiveId" clId="{6486BB7A-C532-4E5B-AC38-50F953B03D15}" dt="2025-08-12T12:20:45.754" v="8335" actId="478"/>
          <ac:picMkLst>
            <pc:docMk/>
            <pc:sldMk cId="47460546" sldId="311"/>
            <ac:picMk id="28" creationId="{48A6AD21-2A8A-479A-C8CD-62D5D8FC0131}"/>
          </ac:picMkLst>
        </pc:picChg>
        <pc:cxnChg chg="add mod">
          <ac:chgData name="Raonok Matabber" userId="faa8aa3866e6e900" providerId="LiveId" clId="{6486BB7A-C532-4E5B-AC38-50F953B03D15}" dt="2025-08-12T12:11:00.798" v="8057" actId="1076"/>
          <ac:cxnSpMkLst>
            <pc:docMk/>
            <pc:sldMk cId="47460546" sldId="311"/>
            <ac:cxnSpMk id="8" creationId="{190C4972-B37B-C6B3-45AA-70D18C990BB5}"/>
          </ac:cxnSpMkLst>
        </pc:cxnChg>
        <pc:cxnChg chg="del mod">
          <ac:chgData name="Raonok Matabber" userId="faa8aa3866e6e900" providerId="LiveId" clId="{6486BB7A-C532-4E5B-AC38-50F953B03D15}" dt="2025-08-12T12:20:29.154" v="8326" actId="478"/>
          <ac:cxnSpMkLst>
            <pc:docMk/>
            <pc:sldMk cId="47460546" sldId="311"/>
            <ac:cxnSpMk id="30" creationId="{07EB2C7D-5118-FFAD-5CEA-D2B97667F08B}"/>
          </ac:cxnSpMkLst>
        </pc:cxnChg>
      </pc:sldChg>
      <pc:sldChg chg="addSp delSp modSp add mod setBg">
        <pc:chgData name="Raonok Matabber" userId="faa8aa3866e6e900" providerId="LiveId" clId="{6486BB7A-C532-4E5B-AC38-50F953B03D15}" dt="2025-08-12T15:53:24.309" v="9164" actId="2711"/>
        <pc:sldMkLst>
          <pc:docMk/>
          <pc:sldMk cId="3640263713" sldId="312"/>
        </pc:sldMkLst>
        <pc:spChg chg="del">
          <ac:chgData name="Raonok Matabber" userId="faa8aa3866e6e900" providerId="LiveId" clId="{6486BB7A-C532-4E5B-AC38-50F953B03D15}" dt="2025-08-12T12:13:19.459" v="8077" actId="478"/>
          <ac:spMkLst>
            <pc:docMk/>
            <pc:sldMk cId="3640263713" sldId="312"/>
            <ac:spMk id="2" creationId="{42CB13EE-6F55-B02F-807B-25C527FFB211}"/>
          </ac:spMkLst>
        </pc:spChg>
        <pc:spChg chg="del mod">
          <ac:chgData name="Raonok Matabber" userId="faa8aa3866e6e900" providerId="LiveId" clId="{6486BB7A-C532-4E5B-AC38-50F953B03D15}" dt="2025-08-12T12:13:21.349" v="8080" actId="478"/>
          <ac:spMkLst>
            <pc:docMk/>
            <pc:sldMk cId="3640263713" sldId="312"/>
            <ac:spMk id="3" creationId="{9440E110-14E5-DB99-FFA7-38AD75655CCC}"/>
          </ac:spMkLst>
        </pc:spChg>
        <pc:spChg chg="del">
          <ac:chgData name="Raonok Matabber" userId="faa8aa3866e6e900" providerId="LiveId" clId="{6486BB7A-C532-4E5B-AC38-50F953B03D15}" dt="2025-08-12T12:13:20.084" v="8078" actId="478"/>
          <ac:spMkLst>
            <pc:docMk/>
            <pc:sldMk cId="3640263713" sldId="312"/>
            <ac:spMk id="4" creationId="{40F48A15-D04B-59CD-EB40-97DEB3E1D843}"/>
          </ac:spMkLst>
        </pc:spChg>
        <pc:spChg chg="mod">
          <ac:chgData name="Raonok Matabber" userId="faa8aa3866e6e900" providerId="LiveId" clId="{6486BB7A-C532-4E5B-AC38-50F953B03D15}" dt="2025-08-12T12:13:38.620" v="8090" actId="1036"/>
          <ac:spMkLst>
            <pc:docMk/>
            <pc:sldMk cId="3640263713" sldId="312"/>
            <ac:spMk id="7" creationId="{5D52DA6D-85B8-BEB9-41F4-87A5CA8B3AEC}"/>
          </ac:spMkLst>
        </pc:spChg>
        <pc:spChg chg="add mod">
          <ac:chgData name="Raonok Matabber" userId="faa8aa3866e6e900" providerId="LiveId" clId="{6486BB7A-C532-4E5B-AC38-50F953B03D15}" dt="2025-08-12T15:53:24.309" v="9164" actId="2711"/>
          <ac:spMkLst>
            <pc:docMk/>
            <pc:sldMk cId="3640263713" sldId="312"/>
            <ac:spMk id="9" creationId="{37590474-1ED3-BCCB-B7AE-C700710BBA6E}"/>
          </ac:spMkLst>
        </pc:spChg>
        <pc:spChg chg="add mod">
          <ac:chgData name="Raonok Matabber" userId="faa8aa3866e6e900" providerId="LiveId" clId="{6486BB7A-C532-4E5B-AC38-50F953B03D15}" dt="2025-08-12T12:21:24.357" v="8342" actId="1076"/>
          <ac:spMkLst>
            <pc:docMk/>
            <pc:sldMk cId="3640263713" sldId="312"/>
            <ac:spMk id="10" creationId="{398EDB88-F6CE-2813-4BF4-4B349B8F14F7}"/>
          </ac:spMkLst>
        </pc:spChg>
        <pc:spChg chg="add mod">
          <ac:chgData name="Raonok Matabber" userId="faa8aa3866e6e900" providerId="LiveId" clId="{6486BB7A-C532-4E5B-AC38-50F953B03D15}" dt="2025-08-12T12:21:37.202" v="8373" actId="1037"/>
          <ac:spMkLst>
            <pc:docMk/>
            <pc:sldMk cId="3640263713" sldId="312"/>
            <ac:spMk id="11" creationId="{C645EDDC-DAF5-E96D-E3D2-162214F06686}"/>
          </ac:spMkLst>
        </pc:spChg>
        <pc:spChg chg="add mod">
          <ac:chgData name="Raonok Matabber" userId="faa8aa3866e6e900" providerId="LiveId" clId="{6486BB7A-C532-4E5B-AC38-50F953B03D15}" dt="2025-08-12T12:21:30.366" v="8344" actId="1076"/>
          <ac:spMkLst>
            <pc:docMk/>
            <pc:sldMk cId="3640263713" sldId="312"/>
            <ac:spMk id="12" creationId="{228731C2-4627-C3F7-E68F-B582ED50C4B3}"/>
          </ac:spMkLst>
        </pc:spChg>
        <pc:picChg chg="mod">
          <ac:chgData name="Raonok Matabber" userId="faa8aa3866e6e900" providerId="LiveId" clId="{6486BB7A-C532-4E5B-AC38-50F953B03D15}" dt="2025-08-12T12:13:29.361" v="8085" actId="1076"/>
          <ac:picMkLst>
            <pc:docMk/>
            <pc:sldMk cId="3640263713" sldId="312"/>
            <ac:picMk id="5" creationId="{84F52CBD-7D20-6BBE-3433-EA9033AFB3FE}"/>
          </ac:picMkLst>
        </pc:picChg>
        <pc:picChg chg="mod">
          <ac:chgData name="Raonok Matabber" userId="faa8aa3866e6e900" providerId="LiveId" clId="{6486BB7A-C532-4E5B-AC38-50F953B03D15}" dt="2025-08-12T12:13:31.736" v="8086" actId="1076"/>
          <ac:picMkLst>
            <pc:docMk/>
            <pc:sldMk cId="3640263713" sldId="312"/>
            <ac:picMk id="6" creationId="{A1653768-8AE0-C1B2-F352-DF3EAC0F8617}"/>
          </ac:picMkLst>
        </pc:picChg>
        <pc:cxnChg chg="mod">
          <ac:chgData name="Raonok Matabber" userId="faa8aa3866e6e900" providerId="LiveId" clId="{6486BB7A-C532-4E5B-AC38-50F953B03D15}" dt="2025-08-12T12:13:33.883" v="8087" actId="1076"/>
          <ac:cxnSpMkLst>
            <pc:docMk/>
            <pc:sldMk cId="3640263713" sldId="312"/>
            <ac:cxnSpMk id="8" creationId="{45D0CE71-0E55-E62E-7939-B63CC53F4862}"/>
          </ac:cxnSpMkLst>
        </pc:cxnChg>
      </pc:sldChg>
      <pc:sldChg chg="addSp delSp modSp new mod modTransition setBg modAnim">
        <pc:chgData name="Raonok Matabber" userId="faa8aa3866e6e900" providerId="LiveId" clId="{6486BB7A-C532-4E5B-AC38-50F953B03D15}" dt="2025-08-12T12:53:10.367" v="8879" actId="1038"/>
        <pc:sldMkLst>
          <pc:docMk/>
          <pc:sldMk cId="2369590079" sldId="313"/>
        </pc:sldMkLst>
        <pc:spChg chg="add mod ord">
          <ac:chgData name="Raonok Matabber" userId="faa8aa3866e6e900" providerId="LiveId" clId="{6486BB7A-C532-4E5B-AC38-50F953B03D15}" dt="2025-08-12T12:47:28.499" v="8467" actId="1076"/>
          <ac:spMkLst>
            <pc:docMk/>
            <pc:sldMk cId="2369590079" sldId="313"/>
            <ac:spMk id="6" creationId="{F2F2C4AB-D5BE-EB6C-08DA-E97D78552D94}"/>
          </ac:spMkLst>
        </pc:spChg>
        <pc:spChg chg="add mod">
          <ac:chgData name="Raonok Matabber" userId="faa8aa3866e6e900" providerId="LiveId" clId="{6486BB7A-C532-4E5B-AC38-50F953B03D15}" dt="2025-08-12T12:47:35.163" v="8507" actId="1037"/>
          <ac:spMkLst>
            <pc:docMk/>
            <pc:sldMk cId="2369590079" sldId="313"/>
            <ac:spMk id="7" creationId="{CA3CCED4-6DA9-A21A-74A4-FBE15C62C864}"/>
          </ac:spMkLst>
        </pc:spChg>
        <pc:spChg chg="add mod">
          <ac:chgData name="Raonok Matabber" userId="faa8aa3866e6e900" providerId="LiveId" clId="{6486BB7A-C532-4E5B-AC38-50F953B03D15}" dt="2025-08-12T12:47:57.950" v="8558" actId="1076"/>
          <ac:spMkLst>
            <pc:docMk/>
            <pc:sldMk cId="2369590079" sldId="313"/>
            <ac:spMk id="8" creationId="{B79F0C1B-AED5-9128-AE76-0161C8E26915}"/>
          </ac:spMkLst>
        </pc:spChg>
        <pc:spChg chg="add mod">
          <ac:chgData name="Raonok Matabber" userId="faa8aa3866e6e900" providerId="LiveId" clId="{6486BB7A-C532-4E5B-AC38-50F953B03D15}" dt="2025-08-12T12:48:17.257" v="8566" actId="1076"/>
          <ac:spMkLst>
            <pc:docMk/>
            <pc:sldMk cId="2369590079" sldId="313"/>
            <ac:spMk id="9" creationId="{893D0316-2450-045B-8ECA-F32C545F287B}"/>
          </ac:spMkLst>
        </pc:spChg>
        <pc:spChg chg="add mod">
          <ac:chgData name="Raonok Matabber" userId="faa8aa3866e6e900" providerId="LiveId" clId="{6486BB7A-C532-4E5B-AC38-50F953B03D15}" dt="2025-08-12T12:52:25.770" v="8651" actId="1076"/>
          <ac:spMkLst>
            <pc:docMk/>
            <pc:sldMk cId="2369590079" sldId="313"/>
            <ac:spMk id="10" creationId="{E2E7874D-EA17-58E0-8583-743743C5D178}"/>
          </ac:spMkLst>
        </pc:spChg>
        <pc:spChg chg="add mod">
          <ac:chgData name="Raonok Matabber" userId="faa8aa3866e6e900" providerId="LiveId" clId="{6486BB7A-C532-4E5B-AC38-50F953B03D15}" dt="2025-08-12T12:50:44.700" v="8641" actId="1076"/>
          <ac:spMkLst>
            <pc:docMk/>
            <pc:sldMk cId="2369590079" sldId="313"/>
            <ac:spMk id="15" creationId="{6AE66C7E-21E0-16F6-6C7D-48C121D1FE9F}"/>
          </ac:spMkLst>
        </pc:spChg>
        <pc:spChg chg="add mod">
          <ac:chgData name="Raonok Matabber" userId="faa8aa3866e6e900" providerId="LiveId" clId="{6486BB7A-C532-4E5B-AC38-50F953B03D15}" dt="2025-08-12T12:51:19.247" v="8647"/>
          <ac:spMkLst>
            <pc:docMk/>
            <pc:sldMk cId="2369590079" sldId="313"/>
            <ac:spMk id="16" creationId="{24EAE919-2879-7AC1-34C0-8A16F8B8D696}"/>
          </ac:spMkLst>
        </pc:spChg>
        <pc:spChg chg="add mod">
          <ac:chgData name="Raonok Matabber" userId="faa8aa3866e6e900" providerId="LiveId" clId="{6486BB7A-C532-4E5B-AC38-50F953B03D15}" dt="2025-08-12T12:51:40.027" v="8649"/>
          <ac:spMkLst>
            <pc:docMk/>
            <pc:sldMk cId="2369590079" sldId="313"/>
            <ac:spMk id="17" creationId="{FB80521D-7518-61B7-BE11-06B0FF33952C}"/>
          </ac:spMkLst>
        </pc:spChg>
        <pc:spChg chg="add mod">
          <ac:chgData name="Raonok Matabber" userId="faa8aa3866e6e900" providerId="LiveId" clId="{6486BB7A-C532-4E5B-AC38-50F953B03D15}" dt="2025-08-12T12:51:06.746" v="8646"/>
          <ac:spMkLst>
            <pc:docMk/>
            <pc:sldMk cId="2369590079" sldId="313"/>
            <ac:spMk id="18" creationId="{1307D666-B701-1442-2B42-2A5CB65AF54F}"/>
          </ac:spMkLst>
        </pc:spChg>
        <pc:spChg chg="add mod">
          <ac:chgData name="Raonok Matabber" userId="faa8aa3866e6e900" providerId="LiveId" clId="{6486BB7A-C532-4E5B-AC38-50F953B03D15}" dt="2025-08-12T12:51:30.777" v="8648"/>
          <ac:spMkLst>
            <pc:docMk/>
            <pc:sldMk cId="2369590079" sldId="313"/>
            <ac:spMk id="19" creationId="{63F834D6-79FA-6493-4ED4-E05C80A112A1}"/>
          </ac:spMkLst>
        </pc:spChg>
        <pc:spChg chg="add mod">
          <ac:chgData name="Raonok Matabber" userId="faa8aa3866e6e900" providerId="LiveId" clId="{6486BB7A-C532-4E5B-AC38-50F953B03D15}" dt="2025-08-12T12:52:42.649" v="8733" actId="1037"/>
          <ac:spMkLst>
            <pc:docMk/>
            <pc:sldMk cId="2369590079" sldId="313"/>
            <ac:spMk id="20" creationId="{63751065-8D4B-2449-AF42-46190F794125}"/>
          </ac:spMkLst>
        </pc:spChg>
        <pc:spChg chg="add mod">
          <ac:chgData name="Raonok Matabber" userId="faa8aa3866e6e900" providerId="LiveId" clId="{6486BB7A-C532-4E5B-AC38-50F953B03D15}" dt="2025-08-12T12:53:10.367" v="8879" actId="1038"/>
          <ac:spMkLst>
            <pc:docMk/>
            <pc:sldMk cId="2369590079" sldId="313"/>
            <ac:spMk id="24" creationId="{769D5E6D-E34A-3524-62DE-0BCE8C224AEE}"/>
          </ac:spMkLst>
        </pc:spChg>
        <pc:spChg chg="add mod">
          <ac:chgData name="Raonok Matabber" userId="faa8aa3866e6e900" providerId="LiveId" clId="{6486BB7A-C532-4E5B-AC38-50F953B03D15}" dt="2025-08-12T12:53:07.355" v="8834" actId="1037"/>
          <ac:spMkLst>
            <pc:docMk/>
            <pc:sldMk cId="2369590079" sldId="313"/>
            <ac:spMk id="25" creationId="{EB72959E-84A0-8BDC-94D1-2805CAFA7CF2}"/>
          </ac:spMkLst>
        </pc:spChg>
        <pc:spChg chg="add mod">
          <ac:chgData name="Raonok Matabber" userId="faa8aa3866e6e900" providerId="LiveId" clId="{6486BB7A-C532-4E5B-AC38-50F953B03D15}" dt="2025-08-12T12:53:02.089" v="8764" actId="1036"/>
          <ac:spMkLst>
            <pc:docMk/>
            <pc:sldMk cId="2369590079" sldId="313"/>
            <ac:spMk id="26" creationId="{0144DBEF-A6EF-BCD6-2F2C-A697D23AF637}"/>
          </ac:spMkLst>
        </pc:spChg>
        <pc:picChg chg="add del mod">
          <ac:chgData name="Raonok Matabber" userId="faa8aa3866e6e900" providerId="LiveId" clId="{6486BB7A-C532-4E5B-AC38-50F953B03D15}" dt="2025-08-12T12:32:44.333" v="8409" actId="478"/>
          <ac:picMkLst>
            <pc:docMk/>
            <pc:sldMk cId="2369590079" sldId="313"/>
            <ac:picMk id="3" creationId="{DE3514E1-ED1E-4C62-BD81-6C28E4913B45}"/>
          </ac:picMkLst>
        </pc:picChg>
        <pc:picChg chg="add mod modCrop">
          <ac:chgData name="Raonok Matabber" userId="faa8aa3866e6e900" providerId="LiveId" clId="{6486BB7A-C532-4E5B-AC38-50F953B03D15}" dt="2025-08-12T12:52:44.899" v="8735" actId="1076"/>
          <ac:picMkLst>
            <pc:docMk/>
            <pc:sldMk cId="2369590079" sldId="313"/>
            <ac:picMk id="5" creationId="{403D455F-2FBF-7449-E838-A9FBCCE65A8C}"/>
          </ac:picMkLst>
        </pc:picChg>
        <pc:picChg chg="add mod">
          <ac:chgData name="Raonok Matabber" userId="faa8aa3866e6e900" providerId="LiveId" clId="{6486BB7A-C532-4E5B-AC38-50F953B03D15}" dt="2025-08-12T12:52:50.434" v="8737" actId="1076"/>
          <ac:picMkLst>
            <pc:docMk/>
            <pc:sldMk cId="2369590079" sldId="313"/>
            <ac:picMk id="21" creationId="{3BC84E77-12EB-5E8D-A3FB-1787BEBEA7CF}"/>
          </ac:picMkLst>
        </pc:picChg>
        <pc:picChg chg="add mod">
          <ac:chgData name="Raonok Matabber" userId="faa8aa3866e6e900" providerId="LiveId" clId="{6486BB7A-C532-4E5B-AC38-50F953B03D15}" dt="2025-08-12T12:52:56.699" v="8739" actId="1076"/>
          <ac:picMkLst>
            <pc:docMk/>
            <pc:sldMk cId="2369590079" sldId="313"/>
            <ac:picMk id="22" creationId="{5E28595E-61FC-035D-F0AC-C4AE8BDFAE7B}"/>
          </ac:picMkLst>
        </pc:picChg>
        <pc:picChg chg="add mod">
          <ac:chgData name="Raonok Matabber" userId="faa8aa3866e6e900" providerId="LiveId" clId="{6486BB7A-C532-4E5B-AC38-50F953B03D15}" dt="2025-08-12T12:52:47.637" v="8736" actId="1076"/>
          <ac:picMkLst>
            <pc:docMk/>
            <pc:sldMk cId="2369590079" sldId="313"/>
            <ac:picMk id="23" creationId="{4C9781F9-EB25-292C-6331-C562DDDD8F47}"/>
          </ac:picMkLst>
        </pc:picChg>
        <pc:cxnChg chg="add mod">
          <ac:chgData name="Raonok Matabber" userId="faa8aa3866e6e900" providerId="LiveId" clId="{6486BB7A-C532-4E5B-AC38-50F953B03D15}" dt="2025-08-12T12:49:42.431" v="8624" actId="14100"/>
          <ac:cxnSpMkLst>
            <pc:docMk/>
            <pc:sldMk cId="2369590079" sldId="313"/>
            <ac:cxnSpMk id="11" creationId="{DCDED0D9-B677-45FD-67E3-CB640F907A3B}"/>
          </ac:cxnSpMkLst>
        </pc:cxnChg>
      </pc:sldChg>
      <pc:sldMasterChg chg="setBg modSldLayout">
        <pc:chgData name="Raonok Matabber" userId="faa8aa3866e6e900" providerId="LiveId" clId="{6486BB7A-C532-4E5B-AC38-50F953B03D15}" dt="2025-08-12T02:44:27.822" v="14"/>
        <pc:sldMasterMkLst>
          <pc:docMk/>
          <pc:sldMasterMk cId="2218483824" sldId="2147483648"/>
        </pc:sldMasterMkLst>
        <pc:sldLayoutChg chg="setBg">
          <pc:chgData name="Raonok Matabber" userId="faa8aa3866e6e900" providerId="LiveId" clId="{6486BB7A-C532-4E5B-AC38-50F953B03D15}" dt="2025-08-12T02:44:27.822" v="14"/>
          <pc:sldLayoutMkLst>
            <pc:docMk/>
            <pc:sldMasterMk cId="2218483824" sldId="2147483648"/>
            <pc:sldLayoutMk cId="3783820937" sldId="2147483649"/>
          </pc:sldLayoutMkLst>
        </pc:sldLayoutChg>
        <pc:sldLayoutChg chg="setBg">
          <pc:chgData name="Raonok Matabber" userId="faa8aa3866e6e900" providerId="LiveId" clId="{6486BB7A-C532-4E5B-AC38-50F953B03D15}" dt="2025-08-12T02:44:27.822" v="14"/>
          <pc:sldLayoutMkLst>
            <pc:docMk/>
            <pc:sldMasterMk cId="2218483824" sldId="2147483648"/>
            <pc:sldLayoutMk cId="2339311975" sldId="2147483650"/>
          </pc:sldLayoutMkLst>
        </pc:sldLayoutChg>
        <pc:sldLayoutChg chg="setBg">
          <pc:chgData name="Raonok Matabber" userId="faa8aa3866e6e900" providerId="LiveId" clId="{6486BB7A-C532-4E5B-AC38-50F953B03D15}" dt="2025-08-12T02:44:27.822" v="14"/>
          <pc:sldLayoutMkLst>
            <pc:docMk/>
            <pc:sldMasterMk cId="2218483824" sldId="2147483648"/>
            <pc:sldLayoutMk cId="2028589023" sldId="2147483651"/>
          </pc:sldLayoutMkLst>
        </pc:sldLayoutChg>
        <pc:sldLayoutChg chg="setBg">
          <pc:chgData name="Raonok Matabber" userId="faa8aa3866e6e900" providerId="LiveId" clId="{6486BB7A-C532-4E5B-AC38-50F953B03D15}" dt="2025-08-12T02:44:27.822" v="14"/>
          <pc:sldLayoutMkLst>
            <pc:docMk/>
            <pc:sldMasterMk cId="2218483824" sldId="2147483648"/>
            <pc:sldLayoutMk cId="3284332354" sldId="2147483652"/>
          </pc:sldLayoutMkLst>
        </pc:sldLayoutChg>
        <pc:sldLayoutChg chg="setBg">
          <pc:chgData name="Raonok Matabber" userId="faa8aa3866e6e900" providerId="LiveId" clId="{6486BB7A-C532-4E5B-AC38-50F953B03D15}" dt="2025-08-12T02:44:27.822" v="14"/>
          <pc:sldLayoutMkLst>
            <pc:docMk/>
            <pc:sldMasterMk cId="2218483824" sldId="2147483648"/>
            <pc:sldLayoutMk cId="3298335472" sldId="2147483653"/>
          </pc:sldLayoutMkLst>
        </pc:sldLayoutChg>
        <pc:sldLayoutChg chg="setBg">
          <pc:chgData name="Raonok Matabber" userId="faa8aa3866e6e900" providerId="LiveId" clId="{6486BB7A-C532-4E5B-AC38-50F953B03D15}" dt="2025-08-12T02:44:27.822" v="14"/>
          <pc:sldLayoutMkLst>
            <pc:docMk/>
            <pc:sldMasterMk cId="2218483824" sldId="2147483648"/>
            <pc:sldLayoutMk cId="124253951" sldId="2147483654"/>
          </pc:sldLayoutMkLst>
        </pc:sldLayoutChg>
        <pc:sldLayoutChg chg="setBg">
          <pc:chgData name="Raonok Matabber" userId="faa8aa3866e6e900" providerId="LiveId" clId="{6486BB7A-C532-4E5B-AC38-50F953B03D15}" dt="2025-08-12T02:44:27.822" v="14"/>
          <pc:sldLayoutMkLst>
            <pc:docMk/>
            <pc:sldMasterMk cId="2218483824" sldId="2147483648"/>
            <pc:sldLayoutMk cId="4023660079" sldId="2147483655"/>
          </pc:sldLayoutMkLst>
        </pc:sldLayoutChg>
        <pc:sldLayoutChg chg="setBg">
          <pc:chgData name="Raonok Matabber" userId="faa8aa3866e6e900" providerId="LiveId" clId="{6486BB7A-C532-4E5B-AC38-50F953B03D15}" dt="2025-08-12T02:44:27.822" v="14"/>
          <pc:sldLayoutMkLst>
            <pc:docMk/>
            <pc:sldMasterMk cId="2218483824" sldId="2147483648"/>
            <pc:sldLayoutMk cId="4024037617" sldId="2147483656"/>
          </pc:sldLayoutMkLst>
        </pc:sldLayoutChg>
        <pc:sldLayoutChg chg="setBg">
          <pc:chgData name="Raonok Matabber" userId="faa8aa3866e6e900" providerId="LiveId" clId="{6486BB7A-C532-4E5B-AC38-50F953B03D15}" dt="2025-08-12T02:44:27.822" v="14"/>
          <pc:sldLayoutMkLst>
            <pc:docMk/>
            <pc:sldMasterMk cId="2218483824" sldId="2147483648"/>
            <pc:sldLayoutMk cId="743524497" sldId="2147483657"/>
          </pc:sldLayoutMkLst>
        </pc:sldLayoutChg>
        <pc:sldLayoutChg chg="setBg">
          <pc:chgData name="Raonok Matabber" userId="faa8aa3866e6e900" providerId="LiveId" clId="{6486BB7A-C532-4E5B-AC38-50F953B03D15}" dt="2025-08-12T02:44:27.822" v="14"/>
          <pc:sldLayoutMkLst>
            <pc:docMk/>
            <pc:sldMasterMk cId="2218483824" sldId="2147483648"/>
            <pc:sldLayoutMk cId="1355204374" sldId="2147483658"/>
          </pc:sldLayoutMkLst>
        </pc:sldLayoutChg>
        <pc:sldLayoutChg chg="setBg">
          <pc:chgData name="Raonok Matabber" userId="faa8aa3866e6e900" providerId="LiveId" clId="{6486BB7A-C532-4E5B-AC38-50F953B03D15}" dt="2025-08-12T02:44:27.822" v="14"/>
          <pc:sldLayoutMkLst>
            <pc:docMk/>
            <pc:sldMasterMk cId="2218483824" sldId="2147483648"/>
            <pc:sldLayoutMk cId="3306655785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9FC583-C763-4AB1-B956-08D6D9B7485C}" type="datetimeFigureOut">
              <a:rPr lang="en-US" smtClean="0"/>
              <a:t>12/08/2025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CECE6-854A-4FEA-99FE-E36BAF4CC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098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CCECE6-854A-4FEA-99FE-E36BAF4CC0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44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CCECE6-854A-4FEA-99FE-E36BAF4CC0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906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CCECE6-854A-4FEA-99FE-E36BAF4CC0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608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CCECE6-854A-4FEA-99FE-E36BAF4CC0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292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CCECE6-854A-4FEA-99FE-E36BAF4CC0F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825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CCECE6-854A-4FEA-99FE-E36BAF4CC0F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875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4E74C-DA94-F2D5-B942-0BB197B9B6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D86293-8091-8DD6-CA6D-52B410D4FD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BB260-F8D7-7EBE-DB26-9B1B95651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F6268-6599-4040-9FCE-03D7CEB03E44}" type="datetimeFigureOut">
              <a:rPr lang="en-US" smtClean="0"/>
              <a:t>12/08/2025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FE49A-AD9E-FE27-98CF-34B80E928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A76A4-58A9-DDE7-7800-345D4F511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0751-0D3E-4983-B78B-AFB1FAE1C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820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71325-07D9-40BE-C1E6-E796BA889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39F2B2-7598-DF07-B41F-89CEF3B566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EF3CE-7FA4-A45A-1DBB-3E648749C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F6268-6599-4040-9FCE-03D7CEB03E44}" type="datetimeFigureOut">
              <a:rPr lang="en-US" smtClean="0"/>
              <a:t>12/08/2025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0D40C-A710-28EE-1C29-24FF87429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90106-34FF-8F1C-DCF4-6DFFA394E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0751-0D3E-4983-B78B-AFB1FAE1C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204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D5123A-1D89-ECA1-DE9E-EDBA79730C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A2F86-BA0E-36AD-C0C0-D45271CBF0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48D8B-B75C-A274-5D02-388FFE21A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F6268-6599-4040-9FCE-03D7CEB03E44}" type="datetimeFigureOut">
              <a:rPr lang="en-US" smtClean="0"/>
              <a:t>12/08/2025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8D452-D9BE-BD47-A01C-42C2A4B70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7287C-7E25-BD3C-606A-5C50C488A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0751-0D3E-4983-B78B-AFB1FAE1C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655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F5CA8-17D0-2627-F642-2AD8A60C3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CDE9A-8AAC-CD8A-244A-F16E80F68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87CA8-4A91-7081-2AE7-E4CB49107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F6268-6599-4040-9FCE-03D7CEB03E44}" type="datetimeFigureOut">
              <a:rPr lang="en-US" smtClean="0"/>
              <a:t>12/08/2025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6CED0-B243-B814-9F32-F3DECE02F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F5ACA-B968-2825-BAD1-1E25C4351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0751-0D3E-4983-B78B-AFB1FAE1C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11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AEDF4-B185-C54E-BA3B-B29F64498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AE31A-4E86-3876-03BC-69FAF9E8A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9930F-F86D-6B2F-9265-500CE3C1F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F6268-6599-4040-9FCE-03D7CEB03E44}" type="datetimeFigureOut">
              <a:rPr lang="en-US" smtClean="0"/>
              <a:t>12/08/2025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4689E-95CA-2FE8-2C35-AEB5FE695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168FB-201D-E16A-97E5-80F223A8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0751-0D3E-4983-B78B-AFB1FAE1C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589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99A65-5C38-F943-D5B7-9F0F4EA0C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5A1E7-A142-3ADF-5DE5-261022408F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53F646-7C0C-8F69-0950-7E402A6F8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F179C1-1EC1-3215-6439-30FEED06E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F6268-6599-4040-9FCE-03D7CEB03E44}" type="datetimeFigureOut">
              <a:rPr lang="en-US" smtClean="0"/>
              <a:t>12/08/2025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1B8F8F-F754-C71C-3C31-AF542C1CB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1E87D0-B120-B4F9-71E9-ECE9AF8C5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0751-0D3E-4983-B78B-AFB1FAE1C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332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2E1B1-A4A6-6DD7-7825-BF9BB0411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C6419-4ACD-6280-FD2C-9A44CFADE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83AFD3-9A0E-D8F4-11A9-0DADBA1B5F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9E4CB2-4184-C3CB-E910-A089269167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2D032C-8D76-903F-D1D6-2DA5D00D97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2F9750-3BE2-EB2C-BED7-D5921C62B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F6268-6599-4040-9FCE-03D7CEB03E44}" type="datetimeFigureOut">
              <a:rPr lang="en-US" smtClean="0"/>
              <a:t>12/08/2025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AAAD8D-381C-401C-C6D9-E3A2346F9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1D9A86-9D88-1ED6-3D83-CFA107A1B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0751-0D3E-4983-B78B-AFB1FAE1C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335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3CEB0-77B8-D569-E29F-62AD47535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FC7EF6-F625-9C68-6DD7-B38A0757A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F6268-6599-4040-9FCE-03D7CEB03E44}" type="datetimeFigureOut">
              <a:rPr lang="en-US" smtClean="0"/>
              <a:t>12/08/2025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EC0D6-3739-584D-45AB-E5237BC96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EEB5B-C384-50CD-79EA-2CD8495D9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0751-0D3E-4983-B78B-AFB1FAE1C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53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523467-2EBE-D0F5-1EA1-D437877D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F6268-6599-4040-9FCE-03D7CEB03E44}" type="datetimeFigureOut">
              <a:rPr lang="en-US" smtClean="0"/>
              <a:t>12/08/2025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DB98BA-138B-E885-0CD8-B3466C49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64D7C-1D79-2A1F-3EE6-9EB689885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0751-0D3E-4983-B78B-AFB1FAE1C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660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9E592-B31B-B727-CE9F-31D8EFA5D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2630D-37B4-A1A9-CEB3-027BB9E77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C76B6-1176-F3CE-9B55-4CD9CF8D00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7228D8-2E42-2903-3594-312DCDCEE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F6268-6599-4040-9FCE-03D7CEB03E44}" type="datetimeFigureOut">
              <a:rPr lang="en-US" smtClean="0"/>
              <a:t>12/08/2025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CDCC52-9518-F964-4115-51B8EE41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50951A-7205-5246-20EC-56230851F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0751-0D3E-4983-B78B-AFB1FAE1C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037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02696-A68E-F826-3A81-219EDA900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9322C8-4432-0CB0-E6D0-06DAA6CD24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54F495-D51A-91CA-6C51-044D58FBBA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7E58D-A2B0-C0D2-4771-C7C8CA77D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F6268-6599-4040-9FCE-03D7CEB03E44}" type="datetimeFigureOut">
              <a:rPr lang="en-US" smtClean="0"/>
              <a:t>12/08/2025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65715-BE76-17F3-A78C-F522AE823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53F274-D276-CE25-9BD4-744941CD5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0751-0D3E-4983-B78B-AFB1FAE1C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524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F1A8DE-BCCB-E47C-3583-F3D0C0D92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915AE-D2B8-2864-BCF2-B267DDCB6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2EAFE-DBEC-E24C-D458-D9E9B6DEB1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8F6268-6599-4040-9FCE-03D7CEB03E44}" type="datetimeFigureOut">
              <a:rPr lang="en-US" smtClean="0"/>
              <a:t>12/08/2025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44703-983B-70FB-CD4B-216AB78B4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05540-EC42-33C1-D3C5-41AD9C224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FC0751-0D3E-4983-B78B-AFB1FAE1C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483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20.png"/><Relationship Id="rId5" Type="http://schemas.openxmlformats.org/officeDocument/2006/relationships/image" Target="../media/image11.png"/><Relationship Id="rId10" Type="http://schemas.openxmlformats.org/officeDocument/2006/relationships/image" Target="../media/image3.png"/><Relationship Id="rId4" Type="http://schemas.openxmlformats.org/officeDocument/2006/relationships/image" Target="../media/image16.png"/><Relationship Id="rId9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6.png"/><Relationship Id="rId7" Type="http://schemas.openxmlformats.org/officeDocument/2006/relationships/image" Target="../media/image23.svg"/><Relationship Id="rId12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3.png"/><Relationship Id="rId5" Type="http://schemas.openxmlformats.org/officeDocument/2006/relationships/image" Target="../media/image12.svg"/><Relationship Id="rId10" Type="http://schemas.openxmlformats.org/officeDocument/2006/relationships/image" Target="../media/image2.png"/><Relationship Id="rId4" Type="http://schemas.openxmlformats.org/officeDocument/2006/relationships/image" Target="../media/image11.png"/><Relationship Id="rId9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2.png"/><Relationship Id="rId7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2.png"/><Relationship Id="rId7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2.svg"/><Relationship Id="rId5" Type="http://schemas.openxmlformats.org/officeDocument/2006/relationships/image" Target="../media/image7.sv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25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2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2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3.png"/><Relationship Id="rId4" Type="http://schemas.openxmlformats.org/officeDocument/2006/relationships/image" Target="../media/image12.svg"/><Relationship Id="rId9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2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2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extLst>
              <a:ext uri="{FF2B5EF4-FFF2-40B4-BE49-F238E27FC236}">
                <a16:creationId xmlns:a16="http://schemas.microsoft.com/office/drawing/2014/main" id="{1F4EB0DE-E4FF-2571-F6ED-50D73B29C660}"/>
              </a:ext>
            </a:extLst>
          </p:cNvPr>
          <p:cNvSpPr txBox="1"/>
          <p:nvPr/>
        </p:nvSpPr>
        <p:spPr>
          <a:xfrm>
            <a:off x="0" y="1425058"/>
            <a:ext cx="5105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600" dirty="0">
                <a:solidFill>
                  <a:schemeClr val="bg1"/>
                </a:solidFill>
                <a:latin typeface="Corpulent Caps Shadow BRK" pitchFamily="2" charset="0"/>
              </a:rPr>
              <a:t>SNAKE GAME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922EBC18-767A-8B1B-488E-35DA120A1938}"/>
              </a:ext>
            </a:extLst>
          </p:cNvPr>
          <p:cNvSpPr txBox="1"/>
          <p:nvPr/>
        </p:nvSpPr>
        <p:spPr>
          <a:xfrm>
            <a:off x="276225" y="4601945"/>
            <a:ext cx="4552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The Bold Font" pitchFamily="50" charset="0"/>
              </a:rPr>
              <a:t>GROUP – 4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The Bold Font" pitchFamily="50" charset="0"/>
              </a:rPr>
              <a:t>Course code: CSE115.4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D6816A-1126-70B5-E4DD-A28C836AB6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68" y="5865140"/>
            <a:ext cx="666056" cy="800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AC91C0-9880-5BFB-DC4F-DE3BE22DD0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295" y="5996484"/>
            <a:ext cx="1223073" cy="5374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532474-1FC4-462E-6833-A971D9FC52EE}"/>
              </a:ext>
            </a:extLst>
          </p:cNvPr>
          <p:cNvSpPr txBox="1"/>
          <p:nvPr/>
        </p:nvSpPr>
        <p:spPr>
          <a:xfrm>
            <a:off x="596914" y="6165673"/>
            <a:ext cx="589923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bg1"/>
                </a:solidFill>
                <a:latin typeface="The Bold Font" pitchFamily="50" charset="0"/>
              </a:rPr>
              <a:t>Labib, Raonok, Tahsin, Tanvir, </a:t>
            </a:r>
            <a:r>
              <a:rPr lang="en-US" sz="1700" dirty="0" err="1">
                <a:solidFill>
                  <a:schemeClr val="bg1"/>
                </a:solidFill>
                <a:latin typeface="The Bold Font" pitchFamily="50" charset="0"/>
              </a:rPr>
              <a:t>Sorno</a:t>
            </a:r>
            <a:endParaRPr lang="en-US" sz="1700" dirty="0">
              <a:solidFill>
                <a:schemeClr val="bg1"/>
              </a:solidFill>
              <a:latin typeface="The Bold Font" pitchFamily="50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C2E026-0670-6136-A819-7F340665127F}"/>
              </a:ext>
            </a:extLst>
          </p:cNvPr>
          <p:cNvCxnSpPr/>
          <p:nvPr/>
        </p:nvCxnSpPr>
        <p:spPr>
          <a:xfrm>
            <a:off x="549289" y="6126567"/>
            <a:ext cx="0" cy="49956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6">
            <a:extLst>
              <a:ext uri="{FF2B5EF4-FFF2-40B4-BE49-F238E27FC236}">
                <a16:creationId xmlns:a16="http://schemas.microsoft.com/office/drawing/2014/main" id="{A50A33F6-38B2-2080-9B7B-C75D71D3CD28}"/>
              </a:ext>
            </a:extLst>
          </p:cNvPr>
          <p:cNvSpPr txBox="1"/>
          <p:nvPr/>
        </p:nvSpPr>
        <p:spPr>
          <a:xfrm>
            <a:off x="0" y="6495098"/>
            <a:ext cx="121920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600" dirty="0">
                <a:solidFill>
                  <a:schemeClr val="bg1"/>
                </a:solidFill>
                <a:latin typeface="The Bold Font" pitchFamily="50" charset="0"/>
              </a:rPr>
              <a:t>GROUP -04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ED38C5A9-28E1-3AAA-DA59-40C24ABFFD4D}"/>
              </a:ext>
            </a:extLst>
          </p:cNvPr>
          <p:cNvSpPr txBox="1"/>
          <p:nvPr/>
        </p:nvSpPr>
        <p:spPr>
          <a:xfrm>
            <a:off x="6096000" y="-3202660"/>
            <a:ext cx="5105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600" dirty="0">
                <a:solidFill>
                  <a:schemeClr val="bg1"/>
                </a:solidFill>
                <a:latin typeface="Corpulent Caps Shadow BRK" pitchFamily="2" charset="0"/>
              </a:rPr>
              <a:t>SNAKE GAME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ECE72244-AC31-CCD4-3826-863FBFFC2238}"/>
              </a:ext>
            </a:extLst>
          </p:cNvPr>
          <p:cNvSpPr txBox="1"/>
          <p:nvPr/>
        </p:nvSpPr>
        <p:spPr>
          <a:xfrm>
            <a:off x="4219669" y="8213243"/>
            <a:ext cx="4552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The Bold Font" pitchFamily="50" charset="0"/>
              </a:rPr>
              <a:t>GROUP – 4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The Bold Font" pitchFamily="50" charset="0"/>
              </a:rPr>
              <a:t>Course code: CSE115.4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9830A5-3066-91B6-14B3-2827F77FA1A4}"/>
              </a:ext>
            </a:extLst>
          </p:cNvPr>
          <p:cNvSpPr txBox="1"/>
          <p:nvPr/>
        </p:nvSpPr>
        <p:spPr>
          <a:xfrm>
            <a:off x="-5137136" y="1124587"/>
            <a:ext cx="589923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bg1"/>
                </a:solidFill>
                <a:latin typeface="The Bold Font" pitchFamily="50" charset="0"/>
              </a:rPr>
              <a:t>Labib, Raonok, Tahsin, Tanvir, </a:t>
            </a:r>
            <a:r>
              <a:rPr lang="en-US" sz="1700" dirty="0" err="1">
                <a:solidFill>
                  <a:schemeClr val="bg1"/>
                </a:solidFill>
                <a:latin typeface="The Bold Font" pitchFamily="50" charset="0"/>
              </a:rPr>
              <a:t>Sorno</a:t>
            </a:r>
            <a:endParaRPr lang="en-US" sz="1700" dirty="0">
              <a:solidFill>
                <a:schemeClr val="bg1"/>
              </a:solidFill>
              <a:latin typeface="The Bold Font" pitchFamily="50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1C5BB60-D332-7270-A750-2ADEBA055102}"/>
              </a:ext>
            </a:extLst>
          </p:cNvPr>
          <p:cNvCxnSpPr/>
          <p:nvPr/>
        </p:nvCxnSpPr>
        <p:spPr>
          <a:xfrm>
            <a:off x="-4803761" y="4680199"/>
            <a:ext cx="0" cy="49956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965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" grpId="0"/>
      <p:bldP spid="12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0AA4AF-B979-B0D4-3F6A-11D777D2E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6">
            <a:extLst>
              <a:ext uri="{FF2B5EF4-FFF2-40B4-BE49-F238E27FC236}">
                <a16:creationId xmlns:a16="http://schemas.microsoft.com/office/drawing/2014/main" id="{2012BF9D-45A1-350A-CF34-7F50FE4316B1}"/>
              </a:ext>
            </a:extLst>
          </p:cNvPr>
          <p:cNvSpPr txBox="1"/>
          <p:nvPr/>
        </p:nvSpPr>
        <p:spPr>
          <a:xfrm>
            <a:off x="-1023158" y="3271561"/>
            <a:ext cx="11521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Movement &amp; Growth</a:t>
            </a:r>
          </a:p>
        </p:txBody>
      </p:sp>
      <p:sp>
        <p:nvSpPr>
          <p:cNvPr id="32" name="TextBox 6">
            <a:extLst>
              <a:ext uri="{FF2B5EF4-FFF2-40B4-BE49-F238E27FC236}">
                <a16:creationId xmlns:a16="http://schemas.microsoft.com/office/drawing/2014/main" id="{3DA0599E-F704-84E1-228B-612FD5CE400A}"/>
              </a:ext>
            </a:extLst>
          </p:cNvPr>
          <p:cNvSpPr txBox="1"/>
          <p:nvPr/>
        </p:nvSpPr>
        <p:spPr>
          <a:xfrm>
            <a:off x="969345" y="5225270"/>
            <a:ext cx="8648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Instant game-over on wall/self hit</a:t>
            </a: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0A2DDD37-98ED-7134-521F-19C90AD59DA5}"/>
              </a:ext>
            </a:extLst>
          </p:cNvPr>
          <p:cNvSpPr/>
          <p:nvPr/>
        </p:nvSpPr>
        <p:spPr>
          <a:xfrm rot="5400000">
            <a:off x="369664" y="5324518"/>
            <a:ext cx="480444" cy="418454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A6AC4A7-0419-F89A-BDEC-EAE7D1261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102" y="-140036"/>
            <a:ext cx="2238832" cy="1670165"/>
          </a:xfrm>
          <a:prstGeom prst="rect">
            <a:avLst/>
          </a:prstGeom>
        </p:spPr>
      </p:pic>
      <p:sp>
        <p:nvSpPr>
          <p:cNvPr id="35" name="TextBox 6">
            <a:extLst>
              <a:ext uri="{FF2B5EF4-FFF2-40B4-BE49-F238E27FC236}">
                <a16:creationId xmlns:a16="http://schemas.microsoft.com/office/drawing/2014/main" id="{8C663097-5106-8B75-332D-D03A981E364F}"/>
              </a:ext>
            </a:extLst>
          </p:cNvPr>
          <p:cNvSpPr txBox="1"/>
          <p:nvPr/>
        </p:nvSpPr>
        <p:spPr>
          <a:xfrm>
            <a:off x="4534960" y="315816"/>
            <a:ext cx="3024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rgbClr val="006600"/>
                </a:solidFill>
                <a:latin typeface="The Bold Font" pitchFamily="50" charset="0"/>
              </a:rPr>
              <a:t>features</a:t>
            </a:r>
          </a:p>
        </p:txBody>
      </p:sp>
      <p:sp>
        <p:nvSpPr>
          <p:cNvPr id="36" name="TextBox 6">
            <a:extLst>
              <a:ext uri="{FF2B5EF4-FFF2-40B4-BE49-F238E27FC236}">
                <a16:creationId xmlns:a16="http://schemas.microsoft.com/office/drawing/2014/main" id="{E1F94E42-856E-4E96-A78A-C27C272EAFFE}"/>
              </a:ext>
            </a:extLst>
          </p:cNvPr>
          <p:cNvSpPr txBox="1"/>
          <p:nvPr/>
        </p:nvSpPr>
        <p:spPr>
          <a:xfrm>
            <a:off x="1685038" y="60367"/>
            <a:ext cx="8724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latin typeface="The Bold Font" pitchFamily="50" charset="0"/>
              </a:rPr>
              <a:t>key</a:t>
            </a:r>
          </a:p>
        </p:txBody>
      </p:sp>
      <p:pic>
        <p:nvPicPr>
          <p:cNvPr id="37" name="Graphic 36" descr="Single gear with solid fill">
            <a:extLst>
              <a:ext uri="{FF2B5EF4-FFF2-40B4-BE49-F238E27FC236}">
                <a16:creationId xmlns:a16="http://schemas.microsoft.com/office/drawing/2014/main" id="{336DFC2E-4DFA-101E-3F2E-684C161B5A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882">
            <a:off x="9792345" y="-1350721"/>
            <a:ext cx="3706678" cy="3706678"/>
          </a:xfrm>
          <a:prstGeom prst="rect">
            <a:avLst/>
          </a:prstGeom>
        </p:spPr>
      </p:pic>
      <p:pic>
        <p:nvPicPr>
          <p:cNvPr id="38" name="Graphic 37" descr="Single gear with solid fill">
            <a:extLst>
              <a:ext uri="{FF2B5EF4-FFF2-40B4-BE49-F238E27FC236}">
                <a16:creationId xmlns:a16="http://schemas.microsoft.com/office/drawing/2014/main" id="{DAF899F3-D83A-CBEF-8535-04BB146F8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4752882">
            <a:off x="9800158" y="1365182"/>
            <a:ext cx="2007594" cy="2007594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C6508E0-680B-99F0-FAC8-4493200FAEEC}"/>
              </a:ext>
            </a:extLst>
          </p:cNvPr>
          <p:cNvCxnSpPr/>
          <p:nvPr/>
        </p:nvCxnSpPr>
        <p:spPr>
          <a:xfrm>
            <a:off x="10939758" y="2651181"/>
            <a:ext cx="0" cy="530042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BBA1369-3FFA-2CC3-4682-4918D5D96D5F}"/>
              </a:ext>
            </a:extLst>
          </p:cNvPr>
          <p:cNvCxnSpPr>
            <a:cxnSpLocks/>
          </p:cNvCxnSpPr>
          <p:nvPr/>
        </p:nvCxnSpPr>
        <p:spPr>
          <a:xfrm>
            <a:off x="11975561" y="911496"/>
            <a:ext cx="0" cy="633105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AA91CD47-240E-F77E-1A6B-23553C00CB40}"/>
              </a:ext>
            </a:extLst>
          </p:cNvPr>
          <p:cNvSpPr/>
          <p:nvPr/>
        </p:nvSpPr>
        <p:spPr>
          <a:xfrm rot="16200000">
            <a:off x="10517987" y="3298597"/>
            <a:ext cx="338554" cy="250771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FABE8204-E246-98B5-95E0-83D1F849F25C}"/>
              </a:ext>
            </a:extLst>
          </p:cNvPr>
          <p:cNvSpPr/>
          <p:nvPr/>
        </p:nvSpPr>
        <p:spPr>
          <a:xfrm rot="16200000">
            <a:off x="10359756" y="4314159"/>
            <a:ext cx="480444" cy="418454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86C191CB-9F94-739F-B111-B886EA5DA76E}"/>
              </a:ext>
            </a:extLst>
          </p:cNvPr>
          <p:cNvSpPr txBox="1"/>
          <p:nvPr/>
        </p:nvSpPr>
        <p:spPr>
          <a:xfrm>
            <a:off x="-1023158" y="3747210"/>
            <a:ext cx="11521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Food Spawning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FFF28D60-7D47-CDD4-E142-1B065FE0FE1B}"/>
              </a:ext>
            </a:extLst>
          </p:cNvPr>
          <p:cNvSpPr/>
          <p:nvPr/>
        </p:nvSpPr>
        <p:spPr>
          <a:xfrm rot="16200000">
            <a:off x="10517987" y="3793897"/>
            <a:ext cx="338554" cy="250771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DE70539-F890-5E24-8A75-16F6219E866C}"/>
              </a:ext>
            </a:extLst>
          </p:cNvPr>
          <p:cNvSpPr txBox="1"/>
          <p:nvPr/>
        </p:nvSpPr>
        <p:spPr>
          <a:xfrm>
            <a:off x="-1150266" y="3986192"/>
            <a:ext cx="115214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6000" dirty="0">
                <a:solidFill>
                  <a:schemeClr val="bg1"/>
                </a:solidFill>
                <a:latin typeface="The Bold Font" pitchFamily="50" charset="0"/>
              </a:rPr>
              <a:t>Collision Detection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CAD08A3F-515B-C91F-2E9B-4D4683E9E67C}"/>
              </a:ext>
            </a:extLst>
          </p:cNvPr>
          <p:cNvSpPr/>
          <p:nvPr/>
        </p:nvSpPr>
        <p:spPr>
          <a:xfrm rot="16200000">
            <a:off x="12647862" y="3795842"/>
            <a:ext cx="338554" cy="250771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04AFA315-6F60-92D3-2B92-D61C69ACD942}"/>
              </a:ext>
            </a:extLst>
          </p:cNvPr>
          <p:cNvSpPr txBox="1"/>
          <p:nvPr/>
        </p:nvSpPr>
        <p:spPr>
          <a:xfrm>
            <a:off x="609886" y="-1021465"/>
            <a:ext cx="8648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Random, never on snake;</a:t>
            </a:r>
          </a:p>
          <a:p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Re-rolls until an empty cell.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CC77D0CF-395A-F78D-B908-23F20D455B45}"/>
              </a:ext>
            </a:extLst>
          </p:cNvPr>
          <p:cNvSpPr txBox="1"/>
          <p:nvPr/>
        </p:nvSpPr>
        <p:spPr>
          <a:xfrm>
            <a:off x="4002856" y="6941509"/>
            <a:ext cx="6496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6000" dirty="0">
                <a:solidFill>
                  <a:schemeClr val="bg1"/>
                </a:solidFill>
                <a:latin typeface="The Bold Font" pitchFamily="50" charset="0"/>
              </a:rPr>
              <a:t>Power-Ups</a:t>
            </a: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B2623C8D-6E90-D71F-4169-5677360C0407}"/>
              </a:ext>
            </a:extLst>
          </p:cNvPr>
          <p:cNvSpPr txBox="1"/>
          <p:nvPr/>
        </p:nvSpPr>
        <p:spPr>
          <a:xfrm>
            <a:off x="969345" y="7242555"/>
            <a:ext cx="8648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Occasional spawn; temporary speed up/down.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2C52BE-F236-E207-8D78-8674D2E5AA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39" y="151792"/>
            <a:ext cx="666056" cy="800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8A79043-79EE-323F-82E2-D2D99CF9A3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48" y="6205363"/>
            <a:ext cx="924623" cy="4062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60C9582-2CAC-8E9B-F135-96534954A16E}"/>
              </a:ext>
            </a:extLst>
          </p:cNvPr>
          <p:cNvSpPr txBox="1"/>
          <p:nvPr/>
        </p:nvSpPr>
        <p:spPr>
          <a:xfrm>
            <a:off x="463564" y="6356173"/>
            <a:ext cx="589923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bg1"/>
                </a:solidFill>
                <a:latin typeface="The Bold Font" pitchFamily="50" charset="0"/>
              </a:rPr>
              <a:t>Labib, Raonok, Tahsin, Tanvir, </a:t>
            </a:r>
            <a:r>
              <a:rPr lang="en-US" sz="1700" dirty="0" err="1">
                <a:solidFill>
                  <a:schemeClr val="bg1"/>
                </a:solidFill>
                <a:latin typeface="The Bold Font" pitchFamily="50" charset="0"/>
              </a:rPr>
              <a:t>Sorno</a:t>
            </a:r>
            <a:endParaRPr lang="en-US" sz="1700" dirty="0">
              <a:solidFill>
                <a:schemeClr val="bg1"/>
              </a:solidFill>
              <a:latin typeface="The Bold Font" pitchFamily="50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90D7FBC-C05D-E98A-4E89-64CD9C8ACEF1}"/>
              </a:ext>
            </a:extLst>
          </p:cNvPr>
          <p:cNvCxnSpPr/>
          <p:nvPr/>
        </p:nvCxnSpPr>
        <p:spPr>
          <a:xfrm>
            <a:off x="415939" y="6317067"/>
            <a:ext cx="0" cy="49956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9311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479523-7928-AF42-570D-9FAD5773A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6">
            <a:extLst>
              <a:ext uri="{FF2B5EF4-FFF2-40B4-BE49-F238E27FC236}">
                <a16:creationId xmlns:a16="http://schemas.microsoft.com/office/drawing/2014/main" id="{61384839-4C85-FD1C-F5B2-7A66B07ACAC8}"/>
              </a:ext>
            </a:extLst>
          </p:cNvPr>
          <p:cNvSpPr txBox="1"/>
          <p:nvPr/>
        </p:nvSpPr>
        <p:spPr>
          <a:xfrm>
            <a:off x="-1023158" y="3271561"/>
            <a:ext cx="11521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Movement &amp; Growth</a:t>
            </a:r>
          </a:p>
        </p:txBody>
      </p:sp>
      <p:sp>
        <p:nvSpPr>
          <p:cNvPr id="32" name="TextBox 6">
            <a:extLst>
              <a:ext uri="{FF2B5EF4-FFF2-40B4-BE49-F238E27FC236}">
                <a16:creationId xmlns:a16="http://schemas.microsoft.com/office/drawing/2014/main" id="{23F259C3-C341-E99E-BB9D-93FA762F7709}"/>
              </a:ext>
            </a:extLst>
          </p:cNvPr>
          <p:cNvSpPr txBox="1"/>
          <p:nvPr/>
        </p:nvSpPr>
        <p:spPr>
          <a:xfrm>
            <a:off x="969345" y="5815820"/>
            <a:ext cx="8648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Occasional spawn; temporary speed up/down.</a:t>
            </a: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444E685-7F6B-8777-49B0-C022E052938D}"/>
              </a:ext>
            </a:extLst>
          </p:cNvPr>
          <p:cNvSpPr/>
          <p:nvPr/>
        </p:nvSpPr>
        <p:spPr>
          <a:xfrm rot="5400000">
            <a:off x="369664" y="5915068"/>
            <a:ext cx="480444" cy="418454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394DDC7-80C8-6A8F-2877-59D671630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102" y="-140036"/>
            <a:ext cx="2238832" cy="1670165"/>
          </a:xfrm>
          <a:prstGeom prst="rect">
            <a:avLst/>
          </a:prstGeom>
        </p:spPr>
      </p:pic>
      <p:sp>
        <p:nvSpPr>
          <p:cNvPr id="35" name="TextBox 6">
            <a:extLst>
              <a:ext uri="{FF2B5EF4-FFF2-40B4-BE49-F238E27FC236}">
                <a16:creationId xmlns:a16="http://schemas.microsoft.com/office/drawing/2014/main" id="{1945DD03-F20C-E495-9021-C3DEC7157FD9}"/>
              </a:ext>
            </a:extLst>
          </p:cNvPr>
          <p:cNvSpPr txBox="1"/>
          <p:nvPr/>
        </p:nvSpPr>
        <p:spPr>
          <a:xfrm>
            <a:off x="4534960" y="315816"/>
            <a:ext cx="3024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rgbClr val="006600"/>
                </a:solidFill>
                <a:latin typeface="The Bold Font" pitchFamily="50" charset="0"/>
              </a:rPr>
              <a:t>features</a:t>
            </a:r>
          </a:p>
        </p:txBody>
      </p:sp>
      <p:sp>
        <p:nvSpPr>
          <p:cNvPr id="36" name="TextBox 6">
            <a:extLst>
              <a:ext uri="{FF2B5EF4-FFF2-40B4-BE49-F238E27FC236}">
                <a16:creationId xmlns:a16="http://schemas.microsoft.com/office/drawing/2014/main" id="{C17DB115-2DC3-692E-F3F0-9602964E9945}"/>
              </a:ext>
            </a:extLst>
          </p:cNvPr>
          <p:cNvSpPr txBox="1"/>
          <p:nvPr/>
        </p:nvSpPr>
        <p:spPr>
          <a:xfrm>
            <a:off x="1685038" y="60367"/>
            <a:ext cx="8724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latin typeface="The Bold Font" pitchFamily="50" charset="0"/>
              </a:rPr>
              <a:t>key</a:t>
            </a:r>
          </a:p>
        </p:txBody>
      </p:sp>
      <p:pic>
        <p:nvPicPr>
          <p:cNvPr id="37" name="Graphic 36" descr="Single gear with solid fill">
            <a:extLst>
              <a:ext uri="{FF2B5EF4-FFF2-40B4-BE49-F238E27FC236}">
                <a16:creationId xmlns:a16="http://schemas.microsoft.com/office/drawing/2014/main" id="{1DF0E5F7-52DE-07A8-CB01-8DCB7A32B1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56488">
            <a:off x="9792345" y="-1350721"/>
            <a:ext cx="3706678" cy="3706678"/>
          </a:xfrm>
          <a:prstGeom prst="rect">
            <a:avLst/>
          </a:prstGeom>
        </p:spPr>
      </p:pic>
      <p:pic>
        <p:nvPicPr>
          <p:cNvPr id="38" name="Graphic 37" descr="Single gear with solid fill">
            <a:extLst>
              <a:ext uri="{FF2B5EF4-FFF2-40B4-BE49-F238E27FC236}">
                <a16:creationId xmlns:a16="http://schemas.microsoft.com/office/drawing/2014/main" id="{99262B16-F047-42F6-5045-E529F06A46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4198928">
            <a:off x="9800158" y="1365182"/>
            <a:ext cx="2007594" cy="2007594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F984021-AB48-F03C-EF88-CFAAB91C5169}"/>
              </a:ext>
            </a:extLst>
          </p:cNvPr>
          <p:cNvCxnSpPr/>
          <p:nvPr/>
        </p:nvCxnSpPr>
        <p:spPr>
          <a:xfrm>
            <a:off x="10939758" y="2860731"/>
            <a:ext cx="0" cy="530042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2D7FDBF-DBBD-A1F8-75E3-0CA2E6D9FAAC}"/>
              </a:ext>
            </a:extLst>
          </p:cNvPr>
          <p:cNvCxnSpPr>
            <a:cxnSpLocks/>
          </p:cNvCxnSpPr>
          <p:nvPr/>
        </p:nvCxnSpPr>
        <p:spPr>
          <a:xfrm>
            <a:off x="11975561" y="930546"/>
            <a:ext cx="0" cy="633105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ED2D1600-D55A-5A92-582E-6D7FB027353D}"/>
              </a:ext>
            </a:extLst>
          </p:cNvPr>
          <p:cNvSpPr/>
          <p:nvPr/>
        </p:nvSpPr>
        <p:spPr>
          <a:xfrm rot="16200000">
            <a:off x="10517987" y="3298597"/>
            <a:ext cx="338554" cy="250771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74B1C5F5-B48C-29BE-AF7D-FA88DC408F6D}"/>
              </a:ext>
            </a:extLst>
          </p:cNvPr>
          <p:cNvSpPr/>
          <p:nvPr/>
        </p:nvSpPr>
        <p:spPr>
          <a:xfrm rot="16200000">
            <a:off x="10340706" y="5008272"/>
            <a:ext cx="480444" cy="418454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0993DAC4-BA67-C93F-461F-AD8A9A8FD546}"/>
              </a:ext>
            </a:extLst>
          </p:cNvPr>
          <p:cNvSpPr txBox="1"/>
          <p:nvPr/>
        </p:nvSpPr>
        <p:spPr>
          <a:xfrm>
            <a:off x="-1023158" y="3747210"/>
            <a:ext cx="11521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Food Spawning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D85B1B00-B000-4FF5-AB0A-3A0455AD8FA4}"/>
              </a:ext>
            </a:extLst>
          </p:cNvPr>
          <p:cNvSpPr/>
          <p:nvPr/>
        </p:nvSpPr>
        <p:spPr>
          <a:xfrm rot="16200000">
            <a:off x="10517987" y="3793897"/>
            <a:ext cx="338554" cy="250771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751574C-1796-31E5-3ADF-5EC81606CBA2}"/>
              </a:ext>
            </a:extLst>
          </p:cNvPr>
          <p:cNvSpPr txBox="1"/>
          <p:nvPr/>
        </p:nvSpPr>
        <p:spPr>
          <a:xfrm>
            <a:off x="3771899" y="4678233"/>
            <a:ext cx="6496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6000" dirty="0">
                <a:solidFill>
                  <a:schemeClr val="bg1"/>
                </a:solidFill>
                <a:latin typeface="The Bold Font" pitchFamily="50" charset="0"/>
              </a:rPr>
              <a:t>Power-Ups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BA57AE1D-A279-46AA-D51C-ACB3C2C3DD40}"/>
              </a:ext>
            </a:extLst>
          </p:cNvPr>
          <p:cNvSpPr txBox="1"/>
          <p:nvPr/>
        </p:nvSpPr>
        <p:spPr>
          <a:xfrm>
            <a:off x="-1004108" y="4299660"/>
            <a:ext cx="11521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Collision Detection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684AD8FC-B6A2-5658-CBC5-D996DA708161}"/>
              </a:ext>
            </a:extLst>
          </p:cNvPr>
          <p:cNvSpPr/>
          <p:nvPr/>
        </p:nvSpPr>
        <p:spPr>
          <a:xfrm rot="16200000">
            <a:off x="10537037" y="4346347"/>
            <a:ext cx="338554" cy="250771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69C09E7C-9017-E97B-07C9-D986B1EF0DF8}"/>
              </a:ext>
            </a:extLst>
          </p:cNvPr>
          <p:cNvSpPr/>
          <p:nvPr/>
        </p:nvSpPr>
        <p:spPr>
          <a:xfrm rot="16200000">
            <a:off x="12535614" y="5092113"/>
            <a:ext cx="338554" cy="250771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E542C8AC-F429-168A-CE85-B7E2B990C5D5}"/>
              </a:ext>
            </a:extLst>
          </p:cNvPr>
          <p:cNvSpPr txBox="1"/>
          <p:nvPr/>
        </p:nvSpPr>
        <p:spPr>
          <a:xfrm>
            <a:off x="400659" y="-1347392"/>
            <a:ext cx="8648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Instant game-over on wall/self hit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9DF4649-4AA0-0D59-3A3D-3D357A4044E0}"/>
              </a:ext>
            </a:extLst>
          </p:cNvPr>
          <p:cNvSpPr txBox="1"/>
          <p:nvPr/>
        </p:nvSpPr>
        <p:spPr>
          <a:xfrm>
            <a:off x="4267648" y="7008814"/>
            <a:ext cx="6496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6000" dirty="0">
                <a:solidFill>
                  <a:schemeClr val="bg1"/>
                </a:solidFill>
                <a:latin typeface="The Bold Font" pitchFamily="50" charset="0"/>
              </a:rPr>
              <a:t>Score Saving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D778B188-5792-BF2B-7E6E-A71BB794ADD3}"/>
              </a:ext>
            </a:extLst>
          </p:cNvPr>
          <p:cNvSpPr txBox="1"/>
          <p:nvPr/>
        </p:nvSpPr>
        <p:spPr>
          <a:xfrm>
            <a:off x="969345" y="6900951"/>
            <a:ext cx="8648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800" dirty="0">
                <a:solidFill>
                  <a:schemeClr val="bg1"/>
                </a:solidFill>
                <a:latin typeface="The Bold Font" pitchFamily="50" charset="0"/>
              </a:rPr>
              <a:t>High score persisted</a:t>
            </a:r>
          </a:p>
          <a:p>
            <a:r>
              <a:rPr lang="it-IT" sz="2800" dirty="0">
                <a:solidFill>
                  <a:schemeClr val="bg1"/>
                </a:solidFill>
                <a:latin typeface="The Bold Font" pitchFamily="50" charset="0"/>
              </a:rPr>
              <a:t>via file I/O</a:t>
            </a:r>
            <a:endParaRPr lang="en-US" sz="2800" dirty="0">
              <a:solidFill>
                <a:schemeClr val="bg1"/>
              </a:solidFill>
              <a:latin typeface="The Bold Font" pitchFamily="50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129A47-02C4-B97C-EDF1-BCAE4A3B7E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362" y="5815820"/>
            <a:ext cx="666056" cy="800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488574-B25C-0228-105A-BE79DB74AB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3" y="178515"/>
            <a:ext cx="1223073" cy="5374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8A4B259-198D-49F9-A803-4FC9B73E16DE}"/>
              </a:ext>
            </a:extLst>
          </p:cNvPr>
          <p:cNvSpPr txBox="1"/>
          <p:nvPr/>
        </p:nvSpPr>
        <p:spPr>
          <a:xfrm>
            <a:off x="7801192" y="6469877"/>
            <a:ext cx="4380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he Bold Font" pitchFamily="50" charset="0"/>
              </a:rPr>
              <a:t>Labib, Raonok, Tahsin, Tanvir, </a:t>
            </a:r>
            <a:r>
              <a:rPr lang="en-US" sz="1200" dirty="0" err="1">
                <a:solidFill>
                  <a:schemeClr val="bg1"/>
                </a:solidFill>
                <a:latin typeface="The Bold Font" pitchFamily="50" charset="0"/>
              </a:rPr>
              <a:t>Sorno</a:t>
            </a:r>
            <a:r>
              <a:rPr lang="en-US" sz="1200" dirty="0">
                <a:solidFill>
                  <a:schemeClr val="bg1"/>
                </a:solidFill>
                <a:latin typeface="The Bold Font" pitchFamily="50" charset="0"/>
              </a:rPr>
              <a:t>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DAE949-87EB-745E-8D1A-144BB5B2D210}"/>
              </a:ext>
            </a:extLst>
          </p:cNvPr>
          <p:cNvCxnSpPr>
            <a:cxnSpLocks/>
          </p:cNvCxnSpPr>
          <p:nvPr/>
        </p:nvCxnSpPr>
        <p:spPr>
          <a:xfrm>
            <a:off x="10722389" y="6492469"/>
            <a:ext cx="0" cy="27449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768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A034BF-736B-ADD1-B57B-327A27591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6">
            <a:extLst>
              <a:ext uri="{FF2B5EF4-FFF2-40B4-BE49-F238E27FC236}">
                <a16:creationId xmlns:a16="http://schemas.microsoft.com/office/drawing/2014/main" id="{6BA19F8C-F7B1-22D9-699E-53AD3D61BE47}"/>
              </a:ext>
            </a:extLst>
          </p:cNvPr>
          <p:cNvSpPr txBox="1"/>
          <p:nvPr/>
        </p:nvSpPr>
        <p:spPr>
          <a:xfrm>
            <a:off x="-1023158" y="3271561"/>
            <a:ext cx="11521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Movement &amp; Growth</a:t>
            </a:r>
          </a:p>
        </p:txBody>
      </p:sp>
      <p:sp>
        <p:nvSpPr>
          <p:cNvPr id="32" name="TextBox 6">
            <a:extLst>
              <a:ext uri="{FF2B5EF4-FFF2-40B4-BE49-F238E27FC236}">
                <a16:creationId xmlns:a16="http://schemas.microsoft.com/office/drawing/2014/main" id="{CB9774A5-7BCF-C9CE-A80D-B9FAE0038A3B}"/>
              </a:ext>
            </a:extLst>
          </p:cNvPr>
          <p:cNvSpPr txBox="1"/>
          <p:nvPr/>
        </p:nvSpPr>
        <p:spPr>
          <a:xfrm>
            <a:off x="969345" y="5625320"/>
            <a:ext cx="8648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800" dirty="0">
                <a:solidFill>
                  <a:schemeClr val="bg1"/>
                </a:solidFill>
                <a:latin typeface="The Bold Font" pitchFamily="50" charset="0"/>
              </a:rPr>
              <a:t>High score persisted</a:t>
            </a:r>
          </a:p>
          <a:p>
            <a:r>
              <a:rPr lang="it-IT" sz="2800" dirty="0">
                <a:solidFill>
                  <a:schemeClr val="bg1"/>
                </a:solidFill>
                <a:latin typeface="The Bold Font" pitchFamily="50" charset="0"/>
              </a:rPr>
              <a:t>via file I/O</a:t>
            </a:r>
            <a:endParaRPr lang="en-US" sz="2800" dirty="0">
              <a:solidFill>
                <a:schemeClr val="bg1"/>
              </a:solidFill>
              <a:latin typeface="The Bold Font" pitchFamily="50" charset="0"/>
            </a:endParaRP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D5126F7A-E4C8-1DDD-08E9-1B641486C41C}"/>
              </a:ext>
            </a:extLst>
          </p:cNvPr>
          <p:cNvSpPr/>
          <p:nvPr/>
        </p:nvSpPr>
        <p:spPr>
          <a:xfrm rot="5400000">
            <a:off x="369664" y="5896018"/>
            <a:ext cx="480444" cy="418454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1741AFD-ACB4-210F-DCEE-C2F0313C81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102" y="-140036"/>
            <a:ext cx="2238832" cy="1670165"/>
          </a:xfrm>
          <a:prstGeom prst="rect">
            <a:avLst/>
          </a:prstGeom>
        </p:spPr>
      </p:pic>
      <p:sp>
        <p:nvSpPr>
          <p:cNvPr id="35" name="TextBox 6">
            <a:extLst>
              <a:ext uri="{FF2B5EF4-FFF2-40B4-BE49-F238E27FC236}">
                <a16:creationId xmlns:a16="http://schemas.microsoft.com/office/drawing/2014/main" id="{368DE799-89C5-ADB0-971D-F8DB0339141C}"/>
              </a:ext>
            </a:extLst>
          </p:cNvPr>
          <p:cNvSpPr txBox="1"/>
          <p:nvPr/>
        </p:nvSpPr>
        <p:spPr>
          <a:xfrm>
            <a:off x="4534960" y="315816"/>
            <a:ext cx="3024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rgbClr val="006600"/>
                </a:solidFill>
                <a:latin typeface="The Bold Font" pitchFamily="50" charset="0"/>
              </a:rPr>
              <a:t>features</a:t>
            </a:r>
          </a:p>
        </p:txBody>
      </p:sp>
      <p:sp>
        <p:nvSpPr>
          <p:cNvPr id="36" name="TextBox 6">
            <a:extLst>
              <a:ext uri="{FF2B5EF4-FFF2-40B4-BE49-F238E27FC236}">
                <a16:creationId xmlns:a16="http://schemas.microsoft.com/office/drawing/2014/main" id="{E8DD30D0-846D-5380-6B9F-41C4724A774A}"/>
              </a:ext>
            </a:extLst>
          </p:cNvPr>
          <p:cNvSpPr txBox="1"/>
          <p:nvPr/>
        </p:nvSpPr>
        <p:spPr>
          <a:xfrm>
            <a:off x="1685038" y="60367"/>
            <a:ext cx="8724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latin typeface="The Bold Font" pitchFamily="50" charset="0"/>
              </a:rPr>
              <a:t>key</a:t>
            </a:r>
          </a:p>
        </p:txBody>
      </p:sp>
      <p:pic>
        <p:nvPicPr>
          <p:cNvPr id="37" name="Graphic 36" descr="Single gear with solid fill">
            <a:extLst>
              <a:ext uri="{FF2B5EF4-FFF2-40B4-BE49-F238E27FC236}">
                <a16:creationId xmlns:a16="http://schemas.microsoft.com/office/drawing/2014/main" id="{D671629C-0B47-0E21-35D3-9271783F11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595295">
            <a:off x="9792345" y="-1350721"/>
            <a:ext cx="3706678" cy="3706678"/>
          </a:xfrm>
          <a:prstGeom prst="rect">
            <a:avLst/>
          </a:prstGeom>
        </p:spPr>
      </p:pic>
      <p:pic>
        <p:nvPicPr>
          <p:cNvPr id="38" name="Graphic 37" descr="Single gear with solid fill">
            <a:extLst>
              <a:ext uri="{FF2B5EF4-FFF2-40B4-BE49-F238E27FC236}">
                <a16:creationId xmlns:a16="http://schemas.microsoft.com/office/drawing/2014/main" id="{F9FE884A-DB74-F8AA-37E1-1B2644D9F1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2736070">
            <a:off x="9800158" y="1365182"/>
            <a:ext cx="2007594" cy="2007594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7748244-90DB-0E7B-5A53-AC0F941FE4E1}"/>
              </a:ext>
            </a:extLst>
          </p:cNvPr>
          <p:cNvCxnSpPr/>
          <p:nvPr/>
        </p:nvCxnSpPr>
        <p:spPr>
          <a:xfrm>
            <a:off x="10939758" y="2613081"/>
            <a:ext cx="0" cy="530042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437C323-6E3E-C8FE-3370-82DCB0EE612D}"/>
              </a:ext>
            </a:extLst>
          </p:cNvPr>
          <p:cNvCxnSpPr>
            <a:cxnSpLocks/>
          </p:cNvCxnSpPr>
          <p:nvPr/>
        </p:nvCxnSpPr>
        <p:spPr>
          <a:xfrm>
            <a:off x="11975561" y="816246"/>
            <a:ext cx="0" cy="633105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8B086B18-0247-07B0-23DF-BACA229BE5AC}"/>
              </a:ext>
            </a:extLst>
          </p:cNvPr>
          <p:cNvSpPr/>
          <p:nvPr/>
        </p:nvSpPr>
        <p:spPr>
          <a:xfrm rot="16200000">
            <a:off x="10517987" y="3298597"/>
            <a:ext cx="338554" cy="250771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37F0FEA8-A94E-DACC-B374-2305D999E042}"/>
              </a:ext>
            </a:extLst>
          </p:cNvPr>
          <p:cNvSpPr/>
          <p:nvPr/>
        </p:nvSpPr>
        <p:spPr>
          <a:xfrm rot="16200000">
            <a:off x="10378806" y="5544851"/>
            <a:ext cx="480444" cy="418454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E511FA43-C62E-F0B3-9043-515A47D1D877}"/>
              </a:ext>
            </a:extLst>
          </p:cNvPr>
          <p:cNvSpPr txBox="1"/>
          <p:nvPr/>
        </p:nvSpPr>
        <p:spPr>
          <a:xfrm>
            <a:off x="-1023158" y="3747210"/>
            <a:ext cx="11521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Food Spawning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C2661C-0413-FFC7-E12D-4AC7EBFF5368}"/>
              </a:ext>
            </a:extLst>
          </p:cNvPr>
          <p:cNvSpPr/>
          <p:nvPr/>
        </p:nvSpPr>
        <p:spPr>
          <a:xfrm rot="16200000">
            <a:off x="10517987" y="3793897"/>
            <a:ext cx="338554" cy="250771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D4C4E16-6A7D-EB7B-02BA-8ADCC78504D0}"/>
              </a:ext>
            </a:extLst>
          </p:cNvPr>
          <p:cNvSpPr txBox="1"/>
          <p:nvPr/>
        </p:nvSpPr>
        <p:spPr>
          <a:xfrm>
            <a:off x="3868549" y="5143411"/>
            <a:ext cx="6496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6000" dirty="0">
                <a:solidFill>
                  <a:schemeClr val="bg1"/>
                </a:solidFill>
                <a:latin typeface="The Bold Font" pitchFamily="50" charset="0"/>
              </a:rPr>
              <a:t>Score Saving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8E8C03C9-7EE9-C6F0-2576-4FC6993D439F}"/>
              </a:ext>
            </a:extLst>
          </p:cNvPr>
          <p:cNvSpPr txBox="1"/>
          <p:nvPr/>
        </p:nvSpPr>
        <p:spPr>
          <a:xfrm>
            <a:off x="-1004108" y="4299660"/>
            <a:ext cx="11521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Collision Detection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C7111714-6B3A-D3FA-A8A3-6EBAC9F4B050}"/>
              </a:ext>
            </a:extLst>
          </p:cNvPr>
          <p:cNvSpPr/>
          <p:nvPr/>
        </p:nvSpPr>
        <p:spPr>
          <a:xfrm rot="16200000">
            <a:off x="10537037" y="4346347"/>
            <a:ext cx="338554" cy="250771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D8BBDD67-DB5F-C57C-057D-A3CCE6EDFADC}"/>
              </a:ext>
            </a:extLst>
          </p:cNvPr>
          <p:cNvSpPr/>
          <p:nvPr/>
        </p:nvSpPr>
        <p:spPr>
          <a:xfrm rot="16200000">
            <a:off x="10537037" y="4898797"/>
            <a:ext cx="338554" cy="250771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3E747948-97E6-A352-7F4E-E2B50A88DBC6}"/>
              </a:ext>
            </a:extLst>
          </p:cNvPr>
          <p:cNvSpPr txBox="1"/>
          <p:nvPr/>
        </p:nvSpPr>
        <p:spPr>
          <a:xfrm>
            <a:off x="-1004108" y="4830239"/>
            <a:ext cx="11521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Power-Ups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E29FE12-49AF-FE3F-276D-40BA0851E554}"/>
              </a:ext>
            </a:extLst>
          </p:cNvPr>
          <p:cNvSpPr/>
          <p:nvPr/>
        </p:nvSpPr>
        <p:spPr>
          <a:xfrm rot="16200000">
            <a:off x="12708912" y="5018025"/>
            <a:ext cx="338554" cy="250771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8BDCBB01-0CF7-6D78-78A6-E42257714A2C}"/>
              </a:ext>
            </a:extLst>
          </p:cNvPr>
          <p:cNvSpPr/>
          <p:nvPr/>
        </p:nvSpPr>
        <p:spPr>
          <a:xfrm rot="16200000">
            <a:off x="12751980" y="5669211"/>
            <a:ext cx="338554" cy="250771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1925354A-CB35-AC55-69B7-91A9A873AA56}"/>
              </a:ext>
            </a:extLst>
          </p:cNvPr>
          <p:cNvSpPr txBox="1"/>
          <p:nvPr/>
        </p:nvSpPr>
        <p:spPr>
          <a:xfrm>
            <a:off x="451752" y="-699123"/>
            <a:ext cx="8648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Occasional spawn; temporary speed up/down.</a:t>
            </a:r>
          </a:p>
        </p:txBody>
      </p:sp>
      <p:pic>
        <p:nvPicPr>
          <p:cNvPr id="13" name="Graphic 12" descr="Snake with solid fill">
            <a:extLst>
              <a:ext uri="{FF2B5EF4-FFF2-40B4-BE49-F238E27FC236}">
                <a16:creationId xmlns:a16="http://schemas.microsoft.com/office/drawing/2014/main" id="{775A5D52-00F1-0B51-CB6E-4073018A65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5299792">
            <a:off x="14534404" y="-872239"/>
            <a:ext cx="4029467" cy="4029467"/>
          </a:xfrm>
          <a:prstGeom prst="rect">
            <a:avLst/>
          </a:prstGeom>
        </p:spPr>
      </p:pic>
      <p:sp>
        <p:nvSpPr>
          <p:cNvPr id="15" name="TextBox 6">
            <a:extLst>
              <a:ext uri="{FF2B5EF4-FFF2-40B4-BE49-F238E27FC236}">
                <a16:creationId xmlns:a16="http://schemas.microsoft.com/office/drawing/2014/main" id="{E8D96C74-A71A-F9D5-01B5-B28F14AF1127}"/>
              </a:ext>
            </a:extLst>
          </p:cNvPr>
          <p:cNvSpPr txBox="1"/>
          <p:nvPr/>
        </p:nvSpPr>
        <p:spPr>
          <a:xfrm>
            <a:off x="-192385" y="6432483"/>
            <a:ext cx="10617722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3900" dirty="0">
                <a:solidFill>
                  <a:schemeClr val="bg1"/>
                </a:solidFill>
                <a:latin typeface="1980 Portable" panose="00000400000000000000" pitchFamily="2" charset="0"/>
              </a:rPr>
              <a:t>Architecture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8595B1-3613-AA0C-4B58-AC7338A335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39" y="121618"/>
            <a:ext cx="666056" cy="800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FDB7516-24A1-FD9C-8169-7216A875F2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15" y="252962"/>
            <a:ext cx="1223073" cy="53741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528E7FA-4E34-D2CB-B2D0-87F2F7500BE9}"/>
              </a:ext>
            </a:extLst>
          </p:cNvPr>
          <p:cNvSpPr txBox="1"/>
          <p:nvPr/>
        </p:nvSpPr>
        <p:spPr>
          <a:xfrm>
            <a:off x="7801192" y="6412727"/>
            <a:ext cx="4380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he Bold Font" pitchFamily="50" charset="0"/>
              </a:rPr>
              <a:t>Labib, Raonok, Tahsin, Tanvir, </a:t>
            </a:r>
            <a:r>
              <a:rPr lang="en-US" sz="1200" dirty="0" err="1">
                <a:solidFill>
                  <a:schemeClr val="bg1"/>
                </a:solidFill>
                <a:latin typeface="The Bold Font" pitchFamily="50" charset="0"/>
              </a:rPr>
              <a:t>Sorno</a:t>
            </a:r>
            <a:r>
              <a:rPr lang="en-US" sz="1200" dirty="0">
                <a:solidFill>
                  <a:schemeClr val="bg1"/>
                </a:solidFill>
                <a:latin typeface="The Bold Font" pitchFamily="50" charset="0"/>
              </a:rPr>
              <a:t>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32E7784-53FA-E8AB-AC9A-ADDB34FE7203}"/>
              </a:ext>
            </a:extLst>
          </p:cNvPr>
          <p:cNvCxnSpPr>
            <a:cxnSpLocks/>
          </p:cNvCxnSpPr>
          <p:nvPr/>
        </p:nvCxnSpPr>
        <p:spPr>
          <a:xfrm>
            <a:off x="10722389" y="6435319"/>
            <a:ext cx="0" cy="27449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F5FB152F-1699-C5A7-3329-FEFFAC1AD5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7249" y="1468712"/>
            <a:ext cx="7327218" cy="461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54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8BB16351-F8E8-B8E4-A725-A7B6BED67189}"/>
              </a:ext>
            </a:extLst>
          </p:cNvPr>
          <p:cNvSpPr txBox="1"/>
          <p:nvPr/>
        </p:nvSpPr>
        <p:spPr>
          <a:xfrm>
            <a:off x="-1156508" y="-3014939"/>
            <a:ext cx="11521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Movement &amp; Growth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210DD472-86E8-388F-E6E6-4FD4E7DA06A1}"/>
              </a:ext>
            </a:extLst>
          </p:cNvPr>
          <p:cNvSpPr txBox="1"/>
          <p:nvPr/>
        </p:nvSpPr>
        <p:spPr>
          <a:xfrm>
            <a:off x="738314" y="-1789421"/>
            <a:ext cx="8648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800" dirty="0">
                <a:solidFill>
                  <a:schemeClr val="bg1"/>
                </a:solidFill>
                <a:latin typeface="The Bold Font" pitchFamily="50" charset="0"/>
              </a:rPr>
              <a:t>High score persisted</a:t>
            </a:r>
          </a:p>
          <a:p>
            <a:r>
              <a:rPr lang="it-IT" sz="2800" dirty="0">
                <a:solidFill>
                  <a:schemeClr val="bg1"/>
                </a:solidFill>
                <a:latin typeface="The Bold Font" pitchFamily="50" charset="0"/>
              </a:rPr>
              <a:t>via file I/O</a:t>
            </a:r>
            <a:endParaRPr lang="en-US" sz="2800" dirty="0">
              <a:solidFill>
                <a:schemeClr val="bg1"/>
              </a:solidFill>
              <a:latin typeface="The Bold Font" pitchFamily="50" charset="0"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248CF95B-46D0-0200-E8FA-E5CA8AE1814B}"/>
              </a:ext>
            </a:extLst>
          </p:cNvPr>
          <p:cNvSpPr/>
          <p:nvPr/>
        </p:nvSpPr>
        <p:spPr>
          <a:xfrm rot="5400000">
            <a:off x="234466" y="-1609043"/>
            <a:ext cx="480444" cy="418454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410C5E-EF0F-046A-C7DC-755C2BF7FC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102" y="-6426536"/>
            <a:ext cx="2238832" cy="1670165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2E96B3FF-9006-927A-23AC-55CBB9D4BC0C}"/>
              </a:ext>
            </a:extLst>
          </p:cNvPr>
          <p:cNvSpPr txBox="1"/>
          <p:nvPr/>
        </p:nvSpPr>
        <p:spPr>
          <a:xfrm>
            <a:off x="4534960" y="-5970684"/>
            <a:ext cx="3024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rgbClr val="006600"/>
                </a:solidFill>
                <a:latin typeface="The Bold Font" pitchFamily="50" charset="0"/>
              </a:rPr>
              <a:t>features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32B3A5-9D6C-D3BF-5A5D-4AC70B9CBF94}"/>
              </a:ext>
            </a:extLst>
          </p:cNvPr>
          <p:cNvSpPr txBox="1"/>
          <p:nvPr/>
        </p:nvSpPr>
        <p:spPr>
          <a:xfrm>
            <a:off x="1685038" y="-6226133"/>
            <a:ext cx="8724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latin typeface="The Bold Font" pitchFamily="50" charset="0"/>
              </a:rPr>
              <a:t>key</a:t>
            </a:r>
          </a:p>
        </p:txBody>
      </p:sp>
      <p:pic>
        <p:nvPicPr>
          <p:cNvPr id="8" name="Graphic 7" descr="Single gear with solid fill">
            <a:extLst>
              <a:ext uri="{FF2B5EF4-FFF2-40B4-BE49-F238E27FC236}">
                <a16:creationId xmlns:a16="http://schemas.microsoft.com/office/drawing/2014/main" id="{6B62FA00-C952-94A1-0225-BE5844774B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595295">
            <a:off x="-2889222" y="-5705237"/>
            <a:ext cx="3706678" cy="3706678"/>
          </a:xfrm>
          <a:prstGeom prst="rect">
            <a:avLst/>
          </a:prstGeom>
        </p:spPr>
      </p:pic>
      <p:pic>
        <p:nvPicPr>
          <p:cNvPr id="9" name="Graphic 8" descr="Single gear with solid fill">
            <a:extLst>
              <a:ext uri="{FF2B5EF4-FFF2-40B4-BE49-F238E27FC236}">
                <a16:creationId xmlns:a16="http://schemas.microsoft.com/office/drawing/2014/main" id="{40F9A1A4-EE77-D302-5806-202AE06620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736070">
            <a:off x="-3855458" y="-944830"/>
            <a:ext cx="2007594" cy="200759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88046C3-A45A-728E-07DD-9FABD3430051}"/>
              </a:ext>
            </a:extLst>
          </p:cNvPr>
          <p:cNvCxnSpPr/>
          <p:nvPr/>
        </p:nvCxnSpPr>
        <p:spPr>
          <a:xfrm>
            <a:off x="13702008" y="-4042559"/>
            <a:ext cx="0" cy="530042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ECB15ED-8E37-F403-C2ED-FFED5EAFD828}"/>
              </a:ext>
            </a:extLst>
          </p:cNvPr>
          <p:cNvCxnSpPr>
            <a:cxnSpLocks/>
          </p:cNvCxnSpPr>
          <p:nvPr/>
        </p:nvCxnSpPr>
        <p:spPr>
          <a:xfrm>
            <a:off x="14966411" y="-5570574"/>
            <a:ext cx="0" cy="633105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5F4CC6B6-7F1F-17C0-D1DE-7E002723C1AB}"/>
              </a:ext>
            </a:extLst>
          </p:cNvPr>
          <p:cNvSpPr/>
          <p:nvPr/>
        </p:nvSpPr>
        <p:spPr>
          <a:xfrm rot="16200000">
            <a:off x="14289889" y="1489620"/>
            <a:ext cx="338554" cy="250771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F7D81A16-8B0C-5A34-200E-BDEF64A71343}"/>
              </a:ext>
            </a:extLst>
          </p:cNvPr>
          <p:cNvSpPr/>
          <p:nvPr/>
        </p:nvSpPr>
        <p:spPr>
          <a:xfrm rot="16200000">
            <a:off x="11626321" y="-2196067"/>
            <a:ext cx="480444" cy="418454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9E4888FA-745E-53B9-365A-B7A870EE4824}"/>
              </a:ext>
            </a:extLst>
          </p:cNvPr>
          <p:cNvSpPr txBox="1"/>
          <p:nvPr/>
        </p:nvSpPr>
        <p:spPr>
          <a:xfrm>
            <a:off x="-1023158" y="-2539290"/>
            <a:ext cx="11521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Food Spawning</a:t>
            </a: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02C8E91-2BA9-DA85-DC85-29F514E92683}"/>
              </a:ext>
            </a:extLst>
          </p:cNvPr>
          <p:cNvSpPr/>
          <p:nvPr/>
        </p:nvSpPr>
        <p:spPr>
          <a:xfrm rot="16200000">
            <a:off x="14289889" y="1984920"/>
            <a:ext cx="338554" cy="250771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55EDA9DE-AE1F-A1C5-2694-8C337BCEE392}"/>
              </a:ext>
            </a:extLst>
          </p:cNvPr>
          <p:cNvSpPr txBox="1"/>
          <p:nvPr/>
        </p:nvSpPr>
        <p:spPr>
          <a:xfrm>
            <a:off x="-6496425" y="1396458"/>
            <a:ext cx="6496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6000" dirty="0">
                <a:solidFill>
                  <a:schemeClr val="bg1"/>
                </a:solidFill>
                <a:latin typeface="The Bold Font" pitchFamily="50" charset="0"/>
              </a:rPr>
              <a:t>Score Saving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07CE1C7F-07B5-4C38-F82B-583F3C6CF0F2}"/>
              </a:ext>
            </a:extLst>
          </p:cNvPr>
          <p:cNvSpPr txBox="1"/>
          <p:nvPr/>
        </p:nvSpPr>
        <p:spPr>
          <a:xfrm>
            <a:off x="-1004108" y="-1986840"/>
            <a:ext cx="11521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Collision Detection</a:t>
            </a:r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52D844E1-C6BF-0FE7-153F-6C958497CD32}"/>
              </a:ext>
            </a:extLst>
          </p:cNvPr>
          <p:cNvSpPr/>
          <p:nvPr/>
        </p:nvSpPr>
        <p:spPr>
          <a:xfrm rot="16200000">
            <a:off x="14308939" y="2537370"/>
            <a:ext cx="338554" cy="250771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7511860A-4C6C-2B4B-8186-BEC787CA742E}"/>
              </a:ext>
            </a:extLst>
          </p:cNvPr>
          <p:cNvSpPr/>
          <p:nvPr/>
        </p:nvSpPr>
        <p:spPr>
          <a:xfrm rot="16200000">
            <a:off x="14308939" y="3089820"/>
            <a:ext cx="338554" cy="250771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881CD619-C193-6C90-FE37-5FCBCBE6575A}"/>
              </a:ext>
            </a:extLst>
          </p:cNvPr>
          <p:cNvSpPr txBox="1"/>
          <p:nvPr/>
        </p:nvSpPr>
        <p:spPr>
          <a:xfrm>
            <a:off x="-1004108" y="-1456261"/>
            <a:ext cx="11521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Power-Ups</a:t>
            </a: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BB58EC0A-2D5B-ED70-133B-0E2F812BEA7E}"/>
              </a:ext>
            </a:extLst>
          </p:cNvPr>
          <p:cNvSpPr/>
          <p:nvPr/>
        </p:nvSpPr>
        <p:spPr>
          <a:xfrm rot="16200000">
            <a:off x="12708912" y="-1268475"/>
            <a:ext cx="338554" cy="250771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E88318C-AFD8-A26B-E6B5-B302DDFA558D}"/>
              </a:ext>
            </a:extLst>
          </p:cNvPr>
          <p:cNvSpPr/>
          <p:nvPr/>
        </p:nvSpPr>
        <p:spPr>
          <a:xfrm rot="16200000">
            <a:off x="12751980" y="-617289"/>
            <a:ext cx="338554" cy="250771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6">
            <a:extLst>
              <a:ext uri="{FF2B5EF4-FFF2-40B4-BE49-F238E27FC236}">
                <a16:creationId xmlns:a16="http://schemas.microsoft.com/office/drawing/2014/main" id="{C5377C08-364B-308D-12D3-FE798E495B33}"/>
              </a:ext>
            </a:extLst>
          </p:cNvPr>
          <p:cNvSpPr txBox="1"/>
          <p:nvPr/>
        </p:nvSpPr>
        <p:spPr>
          <a:xfrm>
            <a:off x="451752" y="-6985623"/>
            <a:ext cx="8648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Occasional spawn; temporary speed up/down.</a:t>
            </a:r>
          </a:p>
        </p:txBody>
      </p:sp>
      <p:pic>
        <p:nvPicPr>
          <p:cNvPr id="25" name="Graphic 24" descr="Fingerprint with solid fill">
            <a:extLst>
              <a:ext uri="{FF2B5EF4-FFF2-40B4-BE49-F238E27FC236}">
                <a16:creationId xmlns:a16="http://schemas.microsoft.com/office/drawing/2014/main" id="{24DECC01-8982-FD9F-453E-39FF8DC29E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3012503">
            <a:off x="-566180" y="4651592"/>
            <a:ext cx="2891106" cy="2891106"/>
          </a:xfrm>
          <a:prstGeom prst="rect">
            <a:avLst/>
          </a:prstGeom>
        </p:spPr>
      </p:pic>
      <p:pic>
        <p:nvPicPr>
          <p:cNvPr id="29" name="Graphic 28" descr="Snake with solid fill">
            <a:extLst>
              <a:ext uri="{FF2B5EF4-FFF2-40B4-BE49-F238E27FC236}">
                <a16:creationId xmlns:a16="http://schemas.microsoft.com/office/drawing/2014/main" id="{646688FB-5AA6-5206-E8AC-906F7F2548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5299792">
            <a:off x="12110203" y="648021"/>
            <a:ext cx="4029467" cy="4029467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481D0CE-35B2-0D0E-206A-482CE7E8C42B}"/>
              </a:ext>
            </a:extLst>
          </p:cNvPr>
          <p:cNvSpPr/>
          <p:nvPr/>
        </p:nvSpPr>
        <p:spPr>
          <a:xfrm rot="20047183">
            <a:off x="-1181100" y="9944100"/>
            <a:ext cx="14554200" cy="18288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A7144EF2-840B-8B51-152C-8C45D2DF75A7}"/>
              </a:ext>
            </a:extLst>
          </p:cNvPr>
          <p:cNvSpPr/>
          <p:nvPr/>
        </p:nvSpPr>
        <p:spPr>
          <a:xfrm rot="2193873">
            <a:off x="11551895" y="8667836"/>
            <a:ext cx="1047750" cy="93345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9066085B-46DC-79EE-CFD2-83A1C41A5D05}"/>
              </a:ext>
            </a:extLst>
          </p:cNvPr>
          <p:cNvSpPr/>
          <p:nvPr/>
        </p:nvSpPr>
        <p:spPr>
          <a:xfrm rot="2193873">
            <a:off x="966276" y="9127898"/>
            <a:ext cx="1047750" cy="93345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FE76077F-50E6-BCBE-AA19-84FFBD9746FE}"/>
              </a:ext>
            </a:extLst>
          </p:cNvPr>
          <p:cNvSpPr/>
          <p:nvPr/>
        </p:nvSpPr>
        <p:spPr>
          <a:xfrm rot="2193873">
            <a:off x="3251817" y="7759989"/>
            <a:ext cx="1047750" cy="93345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39ACA674-DBDE-9EB2-F6C7-33A91367AAAF}"/>
              </a:ext>
            </a:extLst>
          </p:cNvPr>
          <p:cNvSpPr/>
          <p:nvPr/>
        </p:nvSpPr>
        <p:spPr>
          <a:xfrm rot="2193873">
            <a:off x="8467251" y="8524312"/>
            <a:ext cx="1047750" cy="93345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F6959DCD-994D-469A-0D33-1DDF5B105B05}"/>
              </a:ext>
            </a:extLst>
          </p:cNvPr>
          <p:cNvSpPr/>
          <p:nvPr/>
        </p:nvSpPr>
        <p:spPr>
          <a:xfrm rot="2193873">
            <a:off x="-3073278" y="7666300"/>
            <a:ext cx="1047750" cy="93345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6">
            <a:extLst>
              <a:ext uri="{FF2B5EF4-FFF2-40B4-BE49-F238E27FC236}">
                <a16:creationId xmlns:a16="http://schemas.microsoft.com/office/drawing/2014/main" id="{4C696CA9-EFB7-BC57-EBC0-3384636CF9AE}"/>
              </a:ext>
            </a:extLst>
          </p:cNvPr>
          <p:cNvSpPr txBox="1"/>
          <p:nvPr/>
        </p:nvSpPr>
        <p:spPr>
          <a:xfrm rot="18967865">
            <a:off x="-4169463" y="4289587"/>
            <a:ext cx="29600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Core structs &amp; high score handling</a:t>
            </a:r>
          </a:p>
        </p:txBody>
      </p:sp>
      <p:sp>
        <p:nvSpPr>
          <p:cNvPr id="39" name="TextBox 6">
            <a:extLst>
              <a:ext uri="{FF2B5EF4-FFF2-40B4-BE49-F238E27FC236}">
                <a16:creationId xmlns:a16="http://schemas.microsoft.com/office/drawing/2014/main" id="{8782FFE8-3C36-8797-B520-5392351CDF5F}"/>
              </a:ext>
            </a:extLst>
          </p:cNvPr>
          <p:cNvSpPr txBox="1"/>
          <p:nvPr/>
        </p:nvSpPr>
        <p:spPr>
          <a:xfrm rot="18967865">
            <a:off x="12795760" y="6169798"/>
            <a:ext cx="296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Setup &amp; input handling</a:t>
            </a:r>
          </a:p>
        </p:txBody>
      </p:sp>
      <p:sp>
        <p:nvSpPr>
          <p:cNvPr id="40" name="TextBox 6">
            <a:extLst>
              <a:ext uri="{FF2B5EF4-FFF2-40B4-BE49-F238E27FC236}">
                <a16:creationId xmlns:a16="http://schemas.microsoft.com/office/drawing/2014/main" id="{B3810D08-2CD1-C5BA-E600-1343B84D597D}"/>
              </a:ext>
            </a:extLst>
          </p:cNvPr>
          <p:cNvSpPr txBox="1"/>
          <p:nvPr/>
        </p:nvSpPr>
        <p:spPr>
          <a:xfrm rot="18967865">
            <a:off x="160040" y="7398219"/>
            <a:ext cx="2960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Game logic</a:t>
            </a:r>
          </a:p>
        </p:txBody>
      </p:sp>
      <p:sp>
        <p:nvSpPr>
          <p:cNvPr id="41" name="TextBox 6">
            <a:extLst>
              <a:ext uri="{FF2B5EF4-FFF2-40B4-BE49-F238E27FC236}">
                <a16:creationId xmlns:a16="http://schemas.microsoft.com/office/drawing/2014/main" id="{BE67F1C3-03CF-F383-3331-4EDE20B18286}"/>
              </a:ext>
            </a:extLst>
          </p:cNvPr>
          <p:cNvSpPr txBox="1"/>
          <p:nvPr/>
        </p:nvSpPr>
        <p:spPr>
          <a:xfrm rot="18967865">
            <a:off x="12495022" y="4384068"/>
            <a:ext cx="296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Drawing &amp; rendering</a:t>
            </a:r>
          </a:p>
        </p:txBody>
      </p:sp>
      <p:sp>
        <p:nvSpPr>
          <p:cNvPr id="42" name="TextBox 6">
            <a:extLst>
              <a:ext uri="{FF2B5EF4-FFF2-40B4-BE49-F238E27FC236}">
                <a16:creationId xmlns:a16="http://schemas.microsoft.com/office/drawing/2014/main" id="{ED31531F-515F-053C-F708-54CD04C6E164}"/>
              </a:ext>
            </a:extLst>
          </p:cNvPr>
          <p:cNvSpPr txBox="1"/>
          <p:nvPr/>
        </p:nvSpPr>
        <p:spPr>
          <a:xfrm rot="18967865">
            <a:off x="4526791" y="9429156"/>
            <a:ext cx="296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Main loop &amp; integration 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D041CC0-5794-5426-2846-FF0594B90C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178" y="199370"/>
            <a:ext cx="666056" cy="8001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E6A23EA-BC40-A540-403C-CEE6D4C0515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682" y="6176854"/>
            <a:ext cx="1223073" cy="53741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049854E-DA8A-1041-1D36-9408F34C6686}"/>
              </a:ext>
            </a:extLst>
          </p:cNvPr>
          <p:cNvSpPr txBox="1"/>
          <p:nvPr/>
        </p:nvSpPr>
        <p:spPr>
          <a:xfrm>
            <a:off x="273064" y="88723"/>
            <a:ext cx="589923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bg1"/>
                </a:solidFill>
                <a:latin typeface="The Bold Font" pitchFamily="50" charset="0"/>
              </a:rPr>
              <a:t>Labib, Raonok, Tahsin, Tanvir, </a:t>
            </a:r>
            <a:r>
              <a:rPr lang="en-US" sz="1700" dirty="0" err="1">
                <a:solidFill>
                  <a:schemeClr val="bg1"/>
                </a:solidFill>
                <a:latin typeface="The Bold Font" pitchFamily="50" charset="0"/>
              </a:rPr>
              <a:t>Sorno</a:t>
            </a:r>
            <a:endParaRPr lang="en-US" sz="1700" dirty="0">
              <a:solidFill>
                <a:schemeClr val="bg1"/>
              </a:solidFill>
              <a:latin typeface="The Bold Font" pitchFamily="50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724F0D4-E5AE-930B-16F2-DA7326C92EF6}"/>
              </a:ext>
            </a:extLst>
          </p:cNvPr>
          <p:cNvCxnSpPr/>
          <p:nvPr/>
        </p:nvCxnSpPr>
        <p:spPr>
          <a:xfrm>
            <a:off x="225439" y="49617"/>
            <a:ext cx="0" cy="49956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EE3D8CD6-6141-15E8-EAE0-F4A607AC63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418" y="984776"/>
            <a:ext cx="8706413" cy="548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25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3606 -0.44768 L -0.94882 -0.21504 L -1.12617 0.31783 C -1.0151 0.32917 -0.86549 -0.05208 -0.75638 -0.0405 C -0.75716 0.10348 -0.75338 0.42084 -0.75651 0.56528 L -0.50794 0.22871 L -0.23932 0.61528 C -0.23554 0.50047 -0.30442 0.29977 -0.29935 0.18519 L 0.04362 -0.02129 L -0.31093 -0.14282 C -0.31093 -0.14398 -0.31536 -0.17361 -0.31536 -0.17384 " pathEditMode="fixed" rAng="0" ptsTypes="AAAAAAAAAAA">
                                      <p:cBhvr>
                                        <p:cTn id="6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984" y="5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69407C-301F-AA6E-9A32-044BD3CB6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 descr="Fingerprint with solid fill">
            <a:extLst>
              <a:ext uri="{FF2B5EF4-FFF2-40B4-BE49-F238E27FC236}">
                <a16:creationId xmlns:a16="http://schemas.microsoft.com/office/drawing/2014/main" id="{EEA9EDFB-AE63-D5A9-256B-91F657289D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9919">
            <a:off x="4480570" y="846049"/>
            <a:ext cx="722748" cy="722748"/>
          </a:xfrm>
          <a:prstGeom prst="rect">
            <a:avLst/>
          </a:prstGeom>
        </p:spPr>
      </p:pic>
      <p:pic>
        <p:nvPicPr>
          <p:cNvPr id="24" name="Graphic 23" descr="Snake with solid fill">
            <a:extLst>
              <a:ext uri="{FF2B5EF4-FFF2-40B4-BE49-F238E27FC236}">
                <a16:creationId xmlns:a16="http://schemas.microsoft.com/office/drawing/2014/main" id="{3E1E64EC-53A6-7F45-77C5-2B2202A9E2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439982">
            <a:off x="7221410" y="801129"/>
            <a:ext cx="820368" cy="820368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A149450-84CF-11A4-8EA0-7130B6D96793}"/>
              </a:ext>
            </a:extLst>
          </p:cNvPr>
          <p:cNvSpPr/>
          <p:nvPr/>
        </p:nvSpPr>
        <p:spPr>
          <a:xfrm>
            <a:off x="-1181100" y="5581650"/>
            <a:ext cx="14554200" cy="18288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D019D5B7-50AC-8D1B-775A-FE22E2DA8602}"/>
              </a:ext>
            </a:extLst>
          </p:cNvPr>
          <p:cNvSpPr/>
          <p:nvPr/>
        </p:nvSpPr>
        <p:spPr>
          <a:xfrm rot="2193873">
            <a:off x="351570" y="5060805"/>
            <a:ext cx="1047750" cy="93345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70F602F1-4205-A927-C3E8-735796C6FC36}"/>
              </a:ext>
            </a:extLst>
          </p:cNvPr>
          <p:cNvSpPr/>
          <p:nvPr/>
        </p:nvSpPr>
        <p:spPr>
          <a:xfrm rot="2193873">
            <a:off x="2364462" y="5114923"/>
            <a:ext cx="1047750" cy="93345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0ED55D42-831B-CF45-C235-6EED5415E1BE}"/>
              </a:ext>
            </a:extLst>
          </p:cNvPr>
          <p:cNvSpPr/>
          <p:nvPr/>
        </p:nvSpPr>
        <p:spPr>
          <a:xfrm rot="2193873">
            <a:off x="4544059" y="5058522"/>
            <a:ext cx="1047750" cy="93345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A17F2B46-5276-9398-A88A-244F81C72A89}"/>
              </a:ext>
            </a:extLst>
          </p:cNvPr>
          <p:cNvSpPr/>
          <p:nvPr/>
        </p:nvSpPr>
        <p:spPr>
          <a:xfrm rot="2193873">
            <a:off x="6920768" y="5060806"/>
            <a:ext cx="1047750" cy="93345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C707D0AD-9A92-8D1B-AC95-898186F04B27}"/>
              </a:ext>
            </a:extLst>
          </p:cNvPr>
          <p:cNvSpPr/>
          <p:nvPr/>
        </p:nvSpPr>
        <p:spPr>
          <a:xfrm rot="2193873">
            <a:off x="9318160" y="5077035"/>
            <a:ext cx="1047750" cy="93345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6">
            <a:extLst>
              <a:ext uri="{FF2B5EF4-FFF2-40B4-BE49-F238E27FC236}">
                <a16:creationId xmlns:a16="http://schemas.microsoft.com/office/drawing/2014/main" id="{C234AE86-4307-BEA6-5345-5F8FDC6D62CA}"/>
              </a:ext>
            </a:extLst>
          </p:cNvPr>
          <p:cNvSpPr txBox="1"/>
          <p:nvPr/>
        </p:nvSpPr>
        <p:spPr>
          <a:xfrm rot="18967865">
            <a:off x="560239" y="3097215"/>
            <a:ext cx="29600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Core structs &amp; high score handling</a:t>
            </a:r>
          </a:p>
        </p:txBody>
      </p:sp>
      <p:sp>
        <p:nvSpPr>
          <p:cNvPr id="40" name="TextBox 6">
            <a:extLst>
              <a:ext uri="{FF2B5EF4-FFF2-40B4-BE49-F238E27FC236}">
                <a16:creationId xmlns:a16="http://schemas.microsoft.com/office/drawing/2014/main" id="{DCA7F844-199F-60AE-64BC-12E028D0DCC7}"/>
              </a:ext>
            </a:extLst>
          </p:cNvPr>
          <p:cNvSpPr txBox="1"/>
          <p:nvPr/>
        </p:nvSpPr>
        <p:spPr>
          <a:xfrm rot="18967865">
            <a:off x="2710758" y="3446174"/>
            <a:ext cx="296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Setup &amp; input handling</a:t>
            </a:r>
          </a:p>
        </p:txBody>
      </p:sp>
      <p:sp>
        <p:nvSpPr>
          <p:cNvPr id="41" name="TextBox 6">
            <a:extLst>
              <a:ext uri="{FF2B5EF4-FFF2-40B4-BE49-F238E27FC236}">
                <a16:creationId xmlns:a16="http://schemas.microsoft.com/office/drawing/2014/main" id="{0342873C-0D3E-2FF2-433B-BA76F27CE273}"/>
              </a:ext>
            </a:extLst>
          </p:cNvPr>
          <p:cNvSpPr txBox="1"/>
          <p:nvPr/>
        </p:nvSpPr>
        <p:spPr>
          <a:xfrm rot="18967865">
            <a:off x="4959015" y="3719679"/>
            <a:ext cx="2960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Game logic</a:t>
            </a:r>
          </a:p>
        </p:txBody>
      </p:sp>
      <p:sp>
        <p:nvSpPr>
          <p:cNvPr id="42" name="TextBox 6">
            <a:extLst>
              <a:ext uri="{FF2B5EF4-FFF2-40B4-BE49-F238E27FC236}">
                <a16:creationId xmlns:a16="http://schemas.microsoft.com/office/drawing/2014/main" id="{E9594829-4DF8-EC9B-6B02-2B579B1589EB}"/>
              </a:ext>
            </a:extLst>
          </p:cNvPr>
          <p:cNvSpPr txBox="1"/>
          <p:nvPr/>
        </p:nvSpPr>
        <p:spPr>
          <a:xfrm rot="18967865">
            <a:off x="7385418" y="3312659"/>
            <a:ext cx="296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Drawing &amp; rendering</a:t>
            </a:r>
          </a:p>
        </p:txBody>
      </p:sp>
      <p:sp>
        <p:nvSpPr>
          <p:cNvPr id="43" name="TextBox 6">
            <a:extLst>
              <a:ext uri="{FF2B5EF4-FFF2-40B4-BE49-F238E27FC236}">
                <a16:creationId xmlns:a16="http://schemas.microsoft.com/office/drawing/2014/main" id="{9F5E92CD-181D-78B7-2D1A-03A9AE610D24}"/>
              </a:ext>
            </a:extLst>
          </p:cNvPr>
          <p:cNvSpPr txBox="1"/>
          <p:nvPr/>
        </p:nvSpPr>
        <p:spPr>
          <a:xfrm rot="18967865">
            <a:off x="9699846" y="3388112"/>
            <a:ext cx="296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Main loop &amp; integration 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1D371C64-9376-FCDF-4FC9-FB60D76833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39" y="121618"/>
            <a:ext cx="666056" cy="8001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3D7DD9B-2900-64ED-39AD-CCAC677B86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988" y="236106"/>
            <a:ext cx="1223073" cy="537411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45C48384-8F7E-91E1-8E35-AC15D5678B82}"/>
              </a:ext>
            </a:extLst>
          </p:cNvPr>
          <p:cNvSpPr txBox="1"/>
          <p:nvPr/>
        </p:nvSpPr>
        <p:spPr>
          <a:xfrm>
            <a:off x="7931164" y="6279973"/>
            <a:ext cx="589923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The Bold Font" pitchFamily="50" charset="0"/>
              </a:rPr>
              <a:t>Labib, Raonok, Tahsin, Tanvir, </a:t>
            </a:r>
            <a:r>
              <a:rPr lang="en-US" sz="1700" dirty="0" err="1">
                <a:latin typeface="The Bold Font" pitchFamily="50" charset="0"/>
              </a:rPr>
              <a:t>Sorno</a:t>
            </a:r>
            <a:endParaRPr lang="en-US" sz="1700" dirty="0">
              <a:latin typeface="The Bold Font" pitchFamily="50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ACF1F48-3F49-2E22-28A0-22BEFB481C7B}"/>
              </a:ext>
            </a:extLst>
          </p:cNvPr>
          <p:cNvCxnSpPr/>
          <p:nvPr/>
        </p:nvCxnSpPr>
        <p:spPr>
          <a:xfrm>
            <a:off x="12001061" y="6212202"/>
            <a:ext cx="0" cy="49956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E2A5600-2152-A5CA-D333-92B6BC739B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060" y="629100"/>
            <a:ext cx="2612926" cy="164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00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830FCC-E915-AF98-7526-AC3A39039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 descr="Fingerprint with solid fill">
            <a:extLst>
              <a:ext uri="{FF2B5EF4-FFF2-40B4-BE49-F238E27FC236}">
                <a16:creationId xmlns:a16="http://schemas.microsoft.com/office/drawing/2014/main" id="{5C670BD4-E7A3-485C-65B7-E8806193C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9919">
            <a:off x="931626" y="5982110"/>
            <a:ext cx="439999" cy="439999"/>
          </a:xfrm>
          <a:prstGeom prst="rect">
            <a:avLst/>
          </a:prstGeom>
        </p:spPr>
      </p:pic>
      <p:pic>
        <p:nvPicPr>
          <p:cNvPr id="24" name="Graphic 23" descr="Snake with solid fill">
            <a:extLst>
              <a:ext uri="{FF2B5EF4-FFF2-40B4-BE49-F238E27FC236}">
                <a16:creationId xmlns:a16="http://schemas.microsoft.com/office/drawing/2014/main" id="{FD32A4CF-270A-DE88-2C31-B1CBC2F06B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439982">
            <a:off x="2113247" y="5977151"/>
            <a:ext cx="385033" cy="385033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CA593E7-689D-3B6A-F963-68E932461BC9}"/>
              </a:ext>
            </a:extLst>
          </p:cNvPr>
          <p:cNvSpPr/>
          <p:nvPr/>
        </p:nvSpPr>
        <p:spPr>
          <a:xfrm rot="5400000">
            <a:off x="-4848812" y="2968603"/>
            <a:ext cx="10401300" cy="92079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48C8BB54-6838-9962-DDC0-190A686FD3CF}"/>
              </a:ext>
            </a:extLst>
          </p:cNvPr>
          <p:cNvSpPr/>
          <p:nvPr/>
        </p:nvSpPr>
        <p:spPr>
          <a:xfrm rot="5400000">
            <a:off x="685119" y="540441"/>
            <a:ext cx="553482" cy="333816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6">
            <a:extLst>
              <a:ext uri="{FF2B5EF4-FFF2-40B4-BE49-F238E27FC236}">
                <a16:creationId xmlns:a16="http://schemas.microsoft.com/office/drawing/2014/main" id="{435FB604-B48E-889D-5B4F-933BF07FC776}"/>
              </a:ext>
            </a:extLst>
          </p:cNvPr>
          <p:cNvSpPr txBox="1"/>
          <p:nvPr/>
        </p:nvSpPr>
        <p:spPr>
          <a:xfrm>
            <a:off x="1136384" y="229305"/>
            <a:ext cx="3681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  <a:latin typeface="The Bold Font" pitchFamily="50" charset="0"/>
                <a:ea typeface="Fira Sans ExtraBold" panose="020B0903050000020004" pitchFamily="34" charset="0"/>
              </a:rPr>
              <a:t>Core structs &amp; high score handling</a:t>
            </a:r>
          </a:p>
        </p:txBody>
      </p:sp>
      <p:sp>
        <p:nvSpPr>
          <p:cNvPr id="40" name="TextBox 6">
            <a:extLst>
              <a:ext uri="{FF2B5EF4-FFF2-40B4-BE49-F238E27FC236}">
                <a16:creationId xmlns:a16="http://schemas.microsoft.com/office/drawing/2014/main" id="{A7627B74-98F5-B136-56FD-8ECAEBD3ACA9}"/>
              </a:ext>
            </a:extLst>
          </p:cNvPr>
          <p:cNvSpPr txBox="1"/>
          <p:nvPr/>
        </p:nvSpPr>
        <p:spPr>
          <a:xfrm>
            <a:off x="992030" y="1247819"/>
            <a:ext cx="2627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Setup &amp; input handling</a:t>
            </a:r>
          </a:p>
        </p:txBody>
      </p:sp>
      <p:sp>
        <p:nvSpPr>
          <p:cNvPr id="41" name="TextBox 6">
            <a:extLst>
              <a:ext uri="{FF2B5EF4-FFF2-40B4-BE49-F238E27FC236}">
                <a16:creationId xmlns:a16="http://schemas.microsoft.com/office/drawing/2014/main" id="{B8F2D40E-10A1-574F-4868-0295E4489256}"/>
              </a:ext>
            </a:extLst>
          </p:cNvPr>
          <p:cNvSpPr txBox="1"/>
          <p:nvPr/>
        </p:nvSpPr>
        <p:spPr>
          <a:xfrm>
            <a:off x="1024447" y="1677323"/>
            <a:ext cx="2115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Game logic</a:t>
            </a:r>
          </a:p>
        </p:txBody>
      </p:sp>
      <p:sp>
        <p:nvSpPr>
          <p:cNvPr id="42" name="TextBox 6">
            <a:extLst>
              <a:ext uri="{FF2B5EF4-FFF2-40B4-BE49-F238E27FC236}">
                <a16:creationId xmlns:a16="http://schemas.microsoft.com/office/drawing/2014/main" id="{ABE9BD91-60AE-51E9-C495-BF9B071D4554}"/>
              </a:ext>
            </a:extLst>
          </p:cNvPr>
          <p:cNvSpPr txBox="1"/>
          <p:nvPr/>
        </p:nvSpPr>
        <p:spPr>
          <a:xfrm>
            <a:off x="1043497" y="2291434"/>
            <a:ext cx="2115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Drawing &amp; rendering</a:t>
            </a:r>
          </a:p>
        </p:txBody>
      </p:sp>
      <p:sp>
        <p:nvSpPr>
          <p:cNvPr id="43" name="TextBox 6">
            <a:extLst>
              <a:ext uri="{FF2B5EF4-FFF2-40B4-BE49-F238E27FC236}">
                <a16:creationId xmlns:a16="http://schemas.microsoft.com/office/drawing/2014/main" id="{042B8946-5490-10A8-4C73-915E237384ED}"/>
              </a:ext>
            </a:extLst>
          </p:cNvPr>
          <p:cNvSpPr txBox="1"/>
          <p:nvPr/>
        </p:nvSpPr>
        <p:spPr>
          <a:xfrm>
            <a:off x="1047408" y="2814111"/>
            <a:ext cx="3010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Main loop &amp; integration 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797B3EC2-B517-892D-6CF1-4582BB347BE1}"/>
              </a:ext>
            </a:extLst>
          </p:cNvPr>
          <p:cNvSpPr/>
          <p:nvPr/>
        </p:nvSpPr>
        <p:spPr>
          <a:xfrm rot="5400000">
            <a:off x="721098" y="235084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C8F96ED9-FD44-C3A3-5C00-4D5AEDEBD0D6}"/>
              </a:ext>
            </a:extLst>
          </p:cNvPr>
          <p:cNvSpPr/>
          <p:nvPr/>
        </p:nvSpPr>
        <p:spPr>
          <a:xfrm rot="5400000">
            <a:off x="702048" y="286519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B25A9F27-23A9-0E24-D09B-E08DF5553D63}"/>
              </a:ext>
            </a:extLst>
          </p:cNvPr>
          <p:cNvSpPr/>
          <p:nvPr/>
        </p:nvSpPr>
        <p:spPr>
          <a:xfrm rot="5400000">
            <a:off x="721098" y="176029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54E183-CC2C-8069-0548-82C5BA9D95D3}"/>
              </a:ext>
            </a:extLst>
          </p:cNvPr>
          <p:cNvSpPr/>
          <p:nvPr/>
        </p:nvSpPr>
        <p:spPr>
          <a:xfrm>
            <a:off x="5156386" y="984090"/>
            <a:ext cx="5899230" cy="486287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A8FA75CE-7A19-609B-05E7-32F844A893A2}"/>
              </a:ext>
            </a:extLst>
          </p:cNvPr>
          <p:cNvSpPr/>
          <p:nvPr/>
        </p:nvSpPr>
        <p:spPr>
          <a:xfrm rot="5400000">
            <a:off x="721098" y="128404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6DDBAA-C426-F77C-5561-61268B189375}"/>
              </a:ext>
            </a:extLst>
          </p:cNvPr>
          <p:cNvSpPr txBox="1"/>
          <p:nvPr/>
        </p:nvSpPr>
        <p:spPr>
          <a:xfrm>
            <a:off x="5156386" y="984090"/>
            <a:ext cx="5899230" cy="48013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stdio.h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stdlib.h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conio.h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windows.h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time.h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378210C6-EAAD-7BC7-55D6-09FFC5E2D22A}"/>
              </a:ext>
            </a:extLst>
          </p:cNvPr>
          <p:cNvSpPr txBox="1"/>
          <p:nvPr/>
        </p:nvSpPr>
        <p:spPr>
          <a:xfrm rot="16200000">
            <a:off x="9734721" y="4048047"/>
            <a:ext cx="3010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The Bold Font" pitchFamily="50" charset="0"/>
              </a:rPr>
              <a:t>headers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8ECB1D-2CD4-CE6D-E39B-C2565A3957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183" y="205720"/>
            <a:ext cx="486806" cy="5847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7A77A1-D242-8C76-C86C-3F3F5540CA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511" y="229305"/>
            <a:ext cx="1223073" cy="537411"/>
          </a:xfrm>
          <a:prstGeom prst="rect">
            <a:avLst/>
          </a:prstGeom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8C9FA8DE-953F-1608-7E73-890067763711}"/>
              </a:ext>
            </a:extLst>
          </p:cNvPr>
          <p:cNvSpPr txBox="1"/>
          <p:nvPr/>
        </p:nvSpPr>
        <p:spPr>
          <a:xfrm rot="16200000">
            <a:off x="10917712" y="4088399"/>
            <a:ext cx="3010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The Bold Font" pitchFamily="50" charset="0"/>
              </a:rPr>
              <a:t>Game constants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A68473-6584-FAE0-0194-DD3E7738BCC9}"/>
              </a:ext>
            </a:extLst>
          </p:cNvPr>
          <p:cNvSpPr txBox="1"/>
          <p:nvPr/>
        </p:nvSpPr>
        <p:spPr>
          <a:xfrm>
            <a:off x="2933700" y="6169704"/>
            <a:ext cx="5899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Labib, Raonok, Tahsin, </a:t>
            </a:r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Tanvir</a:t>
            </a: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he Bold Font" pitchFamily="50" charset="0"/>
              </a:rPr>
              <a:t>Sorno</a:t>
            </a:r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4A2A2C-11A7-94C4-D8D8-45ACBB6F5C28}"/>
              </a:ext>
            </a:extLst>
          </p:cNvPr>
          <p:cNvCxnSpPr>
            <a:cxnSpLocks/>
          </p:cNvCxnSpPr>
          <p:nvPr/>
        </p:nvCxnSpPr>
        <p:spPr>
          <a:xfrm>
            <a:off x="5362368" y="6692924"/>
            <a:ext cx="146726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2151E34-5DDB-08FA-1B3C-E5731BCAC5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158" y="6045909"/>
            <a:ext cx="1101248" cy="69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652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2B1791-E37A-F06F-757B-25CEA2A01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53C3E9C-DBFC-851A-B2CC-5523CCB8EC4C}"/>
              </a:ext>
            </a:extLst>
          </p:cNvPr>
          <p:cNvSpPr/>
          <p:nvPr/>
        </p:nvSpPr>
        <p:spPr>
          <a:xfrm rot="5400000">
            <a:off x="-4848812" y="2968603"/>
            <a:ext cx="10401300" cy="92079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2DF82E9E-35CA-E32B-108A-2073BD7D72F4}"/>
              </a:ext>
            </a:extLst>
          </p:cNvPr>
          <p:cNvSpPr/>
          <p:nvPr/>
        </p:nvSpPr>
        <p:spPr>
          <a:xfrm rot="5400000">
            <a:off x="685119" y="540441"/>
            <a:ext cx="553482" cy="333816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6">
            <a:extLst>
              <a:ext uri="{FF2B5EF4-FFF2-40B4-BE49-F238E27FC236}">
                <a16:creationId xmlns:a16="http://schemas.microsoft.com/office/drawing/2014/main" id="{9C4B2B69-E6CD-5901-E709-85B33258F89D}"/>
              </a:ext>
            </a:extLst>
          </p:cNvPr>
          <p:cNvSpPr txBox="1"/>
          <p:nvPr/>
        </p:nvSpPr>
        <p:spPr>
          <a:xfrm>
            <a:off x="1136384" y="229305"/>
            <a:ext cx="3681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  <a:latin typeface="The Bold Font" pitchFamily="50" charset="0"/>
                <a:ea typeface="Fira Sans ExtraBold" panose="020B0903050000020004" pitchFamily="34" charset="0"/>
              </a:rPr>
              <a:t>Core structs &amp; high score handling</a:t>
            </a:r>
          </a:p>
        </p:txBody>
      </p:sp>
      <p:sp>
        <p:nvSpPr>
          <p:cNvPr id="40" name="TextBox 6">
            <a:extLst>
              <a:ext uri="{FF2B5EF4-FFF2-40B4-BE49-F238E27FC236}">
                <a16:creationId xmlns:a16="http://schemas.microsoft.com/office/drawing/2014/main" id="{65D11F6F-4A51-DF3A-4F0C-81D7D6A2BB4B}"/>
              </a:ext>
            </a:extLst>
          </p:cNvPr>
          <p:cNvSpPr txBox="1"/>
          <p:nvPr/>
        </p:nvSpPr>
        <p:spPr>
          <a:xfrm>
            <a:off x="992030" y="1247819"/>
            <a:ext cx="2627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Setup &amp; input handling</a:t>
            </a:r>
          </a:p>
        </p:txBody>
      </p:sp>
      <p:sp>
        <p:nvSpPr>
          <p:cNvPr id="41" name="TextBox 6">
            <a:extLst>
              <a:ext uri="{FF2B5EF4-FFF2-40B4-BE49-F238E27FC236}">
                <a16:creationId xmlns:a16="http://schemas.microsoft.com/office/drawing/2014/main" id="{4974CAEA-6A31-F5CC-41C0-C5CAF36F3A0B}"/>
              </a:ext>
            </a:extLst>
          </p:cNvPr>
          <p:cNvSpPr txBox="1"/>
          <p:nvPr/>
        </p:nvSpPr>
        <p:spPr>
          <a:xfrm>
            <a:off x="1024447" y="1677323"/>
            <a:ext cx="2115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Game logic</a:t>
            </a:r>
          </a:p>
        </p:txBody>
      </p:sp>
      <p:sp>
        <p:nvSpPr>
          <p:cNvPr id="42" name="TextBox 6">
            <a:extLst>
              <a:ext uri="{FF2B5EF4-FFF2-40B4-BE49-F238E27FC236}">
                <a16:creationId xmlns:a16="http://schemas.microsoft.com/office/drawing/2014/main" id="{99174E91-52EC-2EC2-46A1-B004EADC1778}"/>
              </a:ext>
            </a:extLst>
          </p:cNvPr>
          <p:cNvSpPr txBox="1"/>
          <p:nvPr/>
        </p:nvSpPr>
        <p:spPr>
          <a:xfrm>
            <a:off x="1043497" y="2291434"/>
            <a:ext cx="2115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Drawing &amp; rendering</a:t>
            </a:r>
          </a:p>
        </p:txBody>
      </p:sp>
      <p:sp>
        <p:nvSpPr>
          <p:cNvPr id="43" name="TextBox 6">
            <a:extLst>
              <a:ext uri="{FF2B5EF4-FFF2-40B4-BE49-F238E27FC236}">
                <a16:creationId xmlns:a16="http://schemas.microsoft.com/office/drawing/2014/main" id="{A4354A72-DCAA-4C37-EE57-7F0D3927961A}"/>
              </a:ext>
            </a:extLst>
          </p:cNvPr>
          <p:cNvSpPr txBox="1"/>
          <p:nvPr/>
        </p:nvSpPr>
        <p:spPr>
          <a:xfrm>
            <a:off x="1047408" y="2814111"/>
            <a:ext cx="3010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Main loop &amp; integration 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A56D9AB-FD80-58AB-BDCB-9FF7C6622A78}"/>
              </a:ext>
            </a:extLst>
          </p:cNvPr>
          <p:cNvSpPr/>
          <p:nvPr/>
        </p:nvSpPr>
        <p:spPr>
          <a:xfrm rot="5400000">
            <a:off x="721098" y="235084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86B4E7F-8710-E971-9156-226D83277D54}"/>
              </a:ext>
            </a:extLst>
          </p:cNvPr>
          <p:cNvSpPr/>
          <p:nvPr/>
        </p:nvSpPr>
        <p:spPr>
          <a:xfrm rot="5400000">
            <a:off x="702048" y="286519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A36D54-1D04-0F37-1629-DE6F2BCF6408}"/>
              </a:ext>
            </a:extLst>
          </p:cNvPr>
          <p:cNvSpPr/>
          <p:nvPr/>
        </p:nvSpPr>
        <p:spPr>
          <a:xfrm>
            <a:off x="5156386" y="984090"/>
            <a:ext cx="5899230" cy="486287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21B2BD89-4ED6-AFF3-D079-10D9E67DA2A6}"/>
              </a:ext>
            </a:extLst>
          </p:cNvPr>
          <p:cNvSpPr/>
          <p:nvPr/>
        </p:nvSpPr>
        <p:spPr>
          <a:xfrm rot="5400000">
            <a:off x="721098" y="176029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92A9D85C-2773-D8A7-793E-AB560EBDA4A6}"/>
              </a:ext>
            </a:extLst>
          </p:cNvPr>
          <p:cNvSpPr/>
          <p:nvPr/>
        </p:nvSpPr>
        <p:spPr>
          <a:xfrm rot="5400000">
            <a:off x="721098" y="128404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22C2D0-5FE7-579F-6474-EE48304D8882}"/>
              </a:ext>
            </a:extLst>
          </p:cNvPr>
          <p:cNvSpPr txBox="1"/>
          <p:nvPr/>
        </p:nvSpPr>
        <p:spPr>
          <a:xfrm>
            <a:off x="5156386" y="984090"/>
            <a:ext cx="5899230" cy="48013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#define WIDTH 40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#define HEIGHT 20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#define MAX_LENGTH 100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#define INITIAL_SPEED 200</a:t>
            </a: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2281A541-21BD-F545-32D1-4436629E62DF}"/>
              </a:ext>
            </a:extLst>
          </p:cNvPr>
          <p:cNvSpPr txBox="1"/>
          <p:nvPr/>
        </p:nvSpPr>
        <p:spPr>
          <a:xfrm rot="16200000">
            <a:off x="9734721" y="4048047"/>
            <a:ext cx="3010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The Bold Font" pitchFamily="50" charset="0"/>
              </a:rPr>
              <a:t>Game constants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064A6722-D499-2A2B-1414-9EBB5EA79C7E}"/>
              </a:ext>
            </a:extLst>
          </p:cNvPr>
          <p:cNvSpPr txBox="1"/>
          <p:nvPr/>
        </p:nvSpPr>
        <p:spPr>
          <a:xfrm rot="16200000">
            <a:off x="11087382" y="3899456"/>
            <a:ext cx="3010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The Bold Font" pitchFamily="50" charset="0"/>
              </a:rPr>
              <a:t>headers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7B0151-3415-9806-72A2-46EB2E743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183" y="205720"/>
            <a:ext cx="486806" cy="5847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4B800C-99A6-2ABE-38AF-51ACB63914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511" y="229305"/>
            <a:ext cx="1223073" cy="537411"/>
          </a:xfrm>
          <a:prstGeom prst="rect">
            <a:avLst/>
          </a:prstGeom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FC5DFA3F-B596-65E2-AC57-913550E35DD6}"/>
              </a:ext>
            </a:extLst>
          </p:cNvPr>
          <p:cNvSpPr txBox="1"/>
          <p:nvPr/>
        </p:nvSpPr>
        <p:spPr>
          <a:xfrm rot="16200000">
            <a:off x="11502440" y="4159758"/>
            <a:ext cx="3010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chemeClr val="bg1"/>
                </a:solidFill>
                <a:latin typeface="The Bold Font" pitchFamily="50" charset="0"/>
              </a:rPr>
              <a:t>Direction enum</a:t>
            </a:r>
            <a:endParaRPr lang="en-US" sz="2400" dirty="0">
              <a:solidFill>
                <a:schemeClr val="bg1"/>
              </a:solidFill>
              <a:latin typeface="The Bold Font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11980C-992F-D104-D505-9FAB1BE8C5DC}"/>
              </a:ext>
            </a:extLst>
          </p:cNvPr>
          <p:cNvSpPr txBox="1"/>
          <p:nvPr/>
        </p:nvSpPr>
        <p:spPr>
          <a:xfrm>
            <a:off x="2933700" y="6169704"/>
            <a:ext cx="5899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Labib, Raonok, Tahsin, </a:t>
            </a:r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Tanvir</a:t>
            </a: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he Bold Font" pitchFamily="50" charset="0"/>
              </a:rPr>
              <a:t>Sorno</a:t>
            </a:r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980137-24D2-82EB-94A3-D6E890613EF9}"/>
              </a:ext>
            </a:extLst>
          </p:cNvPr>
          <p:cNvCxnSpPr>
            <a:cxnSpLocks/>
          </p:cNvCxnSpPr>
          <p:nvPr/>
        </p:nvCxnSpPr>
        <p:spPr>
          <a:xfrm>
            <a:off x="5362368" y="6692924"/>
            <a:ext cx="146726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Fingerprint with solid fill">
            <a:extLst>
              <a:ext uri="{FF2B5EF4-FFF2-40B4-BE49-F238E27FC236}">
                <a16:creationId xmlns:a16="http://schemas.microsoft.com/office/drawing/2014/main" id="{E6054538-A8E6-E519-6D15-0565864530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99919">
            <a:off x="931626" y="5982110"/>
            <a:ext cx="439999" cy="439999"/>
          </a:xfrm>
          <a:prstGeom prst="rect">
            <a:avLst/>
          </a:prstGeom>
        </p:spPr>
      </p:pic>
      <p:pic>
        <p:nvPicPr>
          <p:cNvPr id="17" name="Graphic 16" descr="Snake with solid fill">
            <a:extLst>
              <a:ext uri="{FF2B5EF4-FFF2-40B4-BE49-F238E27FC236}">
                <a16:creationId xmlns:a16="http://schemas.microsoft.com/office/drawing/2014/main" id="{742E924A-9B31-7A31-B26E-C3D7D2B255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439982">
            <a:off x="2113247" y="5977151"/>
            <a:ext cx="385033" cy="3850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2D6F47-20AB-EF54-8866-9EEC313F0F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158" y="6045909"/>
            <a:ext cx="1101248" cy="69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85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85D76C-3330-2A08-A298-7388A2FD2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AA116D0-9756-35FA-0D47-54805C7DDA41}"/>
              </a:ext>
            </a:extLst>
          </p:cNvPr>
          <p:cNvSpPr/>
          <p:nvPr/>
        </p:nvSpPr>
        <p:spPr>
          <a:xfrm rot="5400000">
            <a:off x="-4848812" y="2968603"/>
            <a:ext cx="10401300" cy="92079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38809C7B-9B01-132F-419F-3156E53901E9}"/>
              </a:ext>
            </a:extLst>
          </p:cNvPr>
          <p:cNvSpPr/>
          <p:nvPr/>
        </p:nvSpPr>
        <p:spPr>
          <a:xfrm rot="5400000">
            <a:off x="685119" y="540441"/>
            <a:ext cx="553482" cy="333816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6">
            <a:extLst>
              <a:ext uri="{FF2B5EF4-FFF2-40B4-BE49-F238E27FC236}">
                <a16:creationId xmlns:a16="http://schemas.microsoft.com/office/drawing/2014/main" id="{65528FE2-7F95-C08A-DCAB-D3D45A4C4F17}"/>
              </a:ext>
            </a:extLst>
          </p:cNvPr>
          <p:cNvSpPr txBox="1"/>
          <p:nvPr/>
        </p:nvSpPr>
        <p:spPr>
          <a:xfrm>
            <a:off x="1136384" y="229305"/>
            <a:ext cx="3681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  <a:latin typeface="The Bold Font" pitchFamily="50" charset="0"/>
                <a:ea typeface="Fira Sans ExtraBold" panose="020B0903050000020004" pitchFamily="34" charset="0"/>
              </a:rPr>
              <a:t>Core structs &amp; high score handling</a:t>
            </a:r>
          </a:p>
        </p:txBody>
      </p:sp>
      <p:sp>
        <p:nvSpPr>
          <p:cNvPr id="40" name="TextBox 6">
            <a:extLst>
              <a:ext uri="{FF2B5EF4-FFF2-40B4-BE49-F238E27FC236}">
                <a16:creationId xmlns:a16="http://schemas.microsoft.com/office/drawing/2014/main" id="{C1AAFC6E-B4C4-1BA5-5502-52EA7AC1F01F}"/>
              </a:ext>
            </a:extLst>
          </p:cNvPr>
          <p:cNvSpPr txBox="1"/>
          <p:nvPr/>
        </p:nvSpPr>
        <p:spPr>
          <a:xfrm>
            <a:off x="992030" y="1247819"/>
            <a:ext cx="2627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Setup &amp; input handling</a:t>
            </a:r>
          </a:p>
        </p:txBody>
      </p:sp>
      <p:sp>
        <p:nvSpPr>
          <p:cNvPr id="41" name="TextBox 6">
            <a:extLst>
              <a:ext uri="{FF2B5EF4-FFF2-40B4-BE49-F238E27FC236}">
                <a16:creationId xmlns:a16="http://schemas.microsoft.com/office/drawing/2014/main" id="{0B8F24FD-F00B-3FDF-2660-C0D4B32B7887}"/>
              </a:ext>
            </a:extLst>
          </p:cNvPr>
          <p:cNvSpPr txBox="1"/>
          <p:nvPr/>
        </p:nvSpPr>
        <p:spPr>
          <a:xfrm>
            <a:off x="1024447" y="1677323"/>
            <a:ext cx="2115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Game logic</a:t>
            </a:r>
          </a:p>
        </p:txBody>
      </p:sp>
      <p:sp>
        <p:nvSpPr>
          <p:cNvPr id="42" name="TextBox 6">
            <a:extLst>
              <a:ext uri="{FF2B5EF4-FFF2-40B4-BE49-F238E27FC236}">
                <a16:creationId xmlns:a16="http://schemas.microsoft.com/office/drawing/2014/main" id="{251EE922-D492-339F-6331-D34B99462CB6}"/>
              </a:ext>
            </a:extLst>
          </p:cNvPr>
          <p:cNvSpPr txBox="1"/>
          <p:nvPr/>
        </p:nvSpPr>
        <p:spPr>
          <a:xfrm>
            <a:off x="1043497" y="2291434"/>
            <a:ext cx="2115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Drawing &amp; rendering</a:t>
            </a:r>
          </a:p>
        </p:txBody>
      </p:sp>
      <p:sp>
        <p:nvSpPr>
          <p:cNvPr id="43" name="TextBox 6">
            <a:extLst>
              <a:ext uri="{FF2B5EF4-FFF2-40B4-BE49-F238E27FC236}">
                <a16:creationId xmlns:a16="http://schemas.microsoft.com/office/drawing/2014/main" id="{B1768448-0C74-1E47-EEBE-55561F9D2A7E}"/>
              </a:ext>
            </a:extLst>
          </p:cNvPr>
          <p:cNvSpPr txBox="1"/>
          <p:nvPr/>
        </p:nvSpPr>
        <p:spPr>
          <a:xfrm>
            <a:off x="1047408" y="2814111"/>
            <a:ext cx="3010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Main loop &amp; integration 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418989EE-4979-B8B1-613D-0AB9220D3AA6}"/>
              </a:ext>
            </a:extLst>
          </p:cNvPr>
          <p:cNvSpPr/>
          <p:nvPr/>
        </p:nvSpPr>
        <p:spPr>
          <a:xfrm rot="5400000">
            <a:off x="721098" y="235084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F03A346D-36BC-C3BA-F808-AC6AC8FEABEC}"/>
              </a:ext>
            </a:extLst>
          </p:cNvPr>
          <p:cNvSpPr/>
          <p:nvPr/>
        </p:nvSpPr>
        <p:spPr>
          <a:xfrm rot="5400000">
            <a:off x="702048" y="286519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59100229-DF86-298F-75E3-125F73779DDE}"/>
              </a:ext>
            </a:extLst>
          </p:cNvPr>
          <p:cNvSpPr/>
          <p:nvPr/>
        </p:nvSpPr>
        <p:spPr>
          <a:xfrm rot="5400000">
            <a:off x="721098" y="176029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346C1B-0579-C710-7C78-25616D1E744F}"/>
              </a:ext>
            </a:extLst>
          </p:cNvPr>
          <p:cNvSpPr/>
          <p:nvPr/>
        </p:nvSpPr>
        <p:spPr>
          <a:xfrm>
            <a:off x="5156386" y="984090"/>
            <a:ext cx="5899230" cy="486287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EA7B2035-D803-1C04-B40B-1D97731C3450}"/>
              </a:ext>
            </a:extLst>
          </p:cNvPr>
          <p:cNvSpPr/>
          <p:nvPr/>
        </p:nvSpPr>
        <p:spPr>
          <a:xfrm rot="5400000">
            <a:off x="721098" y="128404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C314D8-8E9B-1516-7BF4-FF5C5A087B00}"/>
              </a:ext>
            </a:extLst>
          </p:cNvPr>
          <p:cNvSpPr txBox="1"/>
          <p:nvPr/>
        </p:nvSpPr>
        <p:spPr>
          <a:xfrm>
            <a:off x="5156386" y="984090"/>
            <a:ext cx="5899230" cy="48013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typedef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enum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{ UP, DOWN, LEFT, RIGHT } Direction;</a:t>
            </a: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9CF83957-E25C-B137-31CC-4B519216DF35}"/>
              </a:ext>
            </a:extLst>
          </p:cNvPr>
          <p:cNvSpPr txBox="1"/>
          <p:nvPr/>
        </p:nvSpPr>
        <p:spPr>
          <a:xfrm rot="16200000">
            <a:off x="9734721" y="4048047"/>
            <a:ext cx="3010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chemeClr val="bg1"/>
                </a:solidFill>
                <a:latin typeface="The Bold Font" pitchFamily="50" charset="0"/>
              </a:rPr>
              <a:t>Direction enum</a:t>
            </a:r>
            <a:endParaRPr lang="en-US" sz="2400" dirty="0">
              <a:solidFill>
                <a:schemeClr val="bg1"/>
              </a:solidFill>
              <a:latin typeface="The Bold Font" pitchFamily="50" charset="0"/>
            </a:endParaRP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7128FAAE-C641-DDB1-556A-603AD1EAF596}"/>
              </a:ext>
            </a:extLst>
          </p:cNvPr>
          <p:cNvSpPr txBox="1"/>
          <p:nvPr/>
        </p:nvSpPr>
        <p:spPr>
          <a:xfrm rot="16200000">
            <a:off x="11205410" y="4088399"/>
            <a:ext cx="3010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The Bold Font" pitchFamily="50" charset="0"/>
              </a:rPr>
              <a:t>Game constants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1DF6E1-68EC-BC9A-6AB4-63EFDB91FD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183" y="205720"/>
            <a:ext cx="486806" cy="5847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4226EB-1E57-387E-7BBC-3B9716554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511" y="229305"/>
            <a:ext cx="1223073" cy="537411"/>
          </a:xfrm>
          <a:prstGeom prst="rect">
            <a:avLst/>
          </a:prstGeom>
        </p:spPr>
      </p:pic>
      <p:sp>
        <p:nvSpPr>
          <p:cNvPr id="12" name="TextBox 6">
            <a:extLst>
              <a:ext uri="{FF2B5EF4-FFF2-40B4-BE49-F238E27FC236}">
                <a16:creationId xmlns:a16="http://schemas.microsoft.com/office/drawing/2014/main" id="{B291A3F3-9BE6-7B87-3BBD-1E6D3E5C4755}"/>
              </a:ext>
            </a:extLst>
          </p:cNvPr>
          <p:cNvSpPr txBox="1"/>
          <p:nvPr/>
        </p:nvSpPr>
        <p:spPr>
          <a:xfrm rot="16200000">
            <a:off x="10753248" y="2752235"/>
            <a:ext cx="555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The Bold Font" pitchFamily="50" charset="0"/>
              </a:rPr>
              <a:t> Core data structures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7DD8A-706A-1D64-77BD-30C9025B9535}"/>
              </a:ext>
            </a:extLst>
          </p:cNvPr>
          <p:cNvSpPr txBox="1"/>
          <p:nvPr/>
        </p:nvSpPr>
        <p:spPr>
          <a:xfrm>
            <a:off x="2933700" y="6169704"/>
            <a:ext cx="5899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Labib, Raonok, Tahsin, </a:t>
            </a:r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Tanvir</a:t>
            </a: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he Bold Font" pitchFamily="50" charset="0"/>
              </a:rPr>
              <a:t>Sorno</a:t>
            </a:r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C6A966-3471-CCFE-F49A-A3DC023CFE5F}"/>
              </a:ext>
            </a:extLst>
          </p:cNvPr>
          <p:cNvCxnSpPr>
            <a:cxnSpLocks/>
          </p:cNvCxnSpPr>
          <p:nvPr/>
        </p:nvCxnSpPr>
        <p:spPr>
          <a:xfrm>
            <a:off x="5362368" y="6692924"/>
            <a:ext cx="146726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Fingerprint with solid fill">
            <a:extLst>
              <a:ext uri="{FF2B5EF4-FFF2-40B4-BE49-F238E27FC236}">
                <a16:creationId xmlns:a16="http://schemas.microsoft.com/office/drawing/2014/main" id="{EABB51ED-7062-44C4-73E1-DF8BFCA8B7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99919">
            <a:off x="931626" y="5982110"/>
            <a:ext cx="439999" cy="439999"/>
          </a:xfrm>
          <a:prstGeom prst="rect">
            <a:avLst/>
          </a:prstGeom>
        </p:spPr>
      </p:pic>
      <p:pic>
        <p:nvPicPr>
          <p:cNvPr id="16" name="Graphic 15" descr="Snake with solid fill">
            <a:extLst>
              <a:ext uri="{FF2B5EF4-FFF2-40B4-BE49-F238E27FC236}">
                <a16:creationId xmlns:a16="http://schemas.microsoft.com/office/drawing/2014/main" id="{07C656DE-17C9-FB6F-A419-FAD34C4CFD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439982">
            <a:off x="2113247" y="5977151"/>
            <a:ext cx="385033" cy="3850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526A3C5-D7AA-03A1-75D3-3C5D581FCA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158" y="6045909"/>
            <a:ext cx="1101248" cy="69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28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EB85B5-2303-A7C6-6A5B-647865F0A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63E8790-0807-0372-C871-D87B5D4A4514}"/>
              </a:ext>
            </a:extLst>
          </p:cNvPr>
          <p:cNvSpPr/>
          <p:nvPr/>
        </p:nvSpPr>
        <p:spPr>
          <a:xfrm rot="5400000">
            <a:off x="-4848812" y="2968603"/>
            <a:ext cx="10401300" cy="92079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9935BA15-E32E-043A-C210-EBA6A4A5AEF9}"/>
              </a:ext>
            </a:extLst>
          </p:cNvPr>
          <p:cNvSpPr/>
          <p:nvPr/>
        </p:nvSpPr>
        <p:spPr>
          <a:xfrm rot="5400000">
            <a:off x="685119" y="540441"/>
            <a:ext cx="553482" cy="333816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6">
            <a:extLst>
              <a:ext uri="{FF2B5EF4-FFF2-40B4-BE49-F238E27FC236}">
                <a16:creationId xmlns:a16="http://schemas.microsoft.com/office/drawing/2014/main" id="{84109A06-91DA-35D7-6A5F-9EBD347B6804}"/>
              </a:ext>
            </a:extLst>
          </p:cNvPr>
          <p:cNvSpPr txBox="1"/>
          <p:nvPr/>
        </p:nvSpPr>
        <p:spPr>
          <a:xfrm>
            <a:off x="1136384" y="229305"/>
            <a:ext cx="3681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  <a:latin typeface="The Bold Font" pitchFamily="50" charset="0"/>
                <a:ea typeface="Fira Sans ExtraBold" panose="020B0903050000020004" pitchFamily="34" charset="0"/>
              </a:rPr>
              <a:t>Core structs &amp; high score handling</a:t>
            </a:r>
          </a:p>
        </p:txBody>
      </p:sp>
      <p:sp>
        <p:nvSpPr>
          <p:cNvPr id="40" name="TextBox 6">
            <a:extLst>
              <a:ext uri="{FF2B5EF4-FFF2-40B4-BE49-F238E27FC236}">
                <a16:creationId xmlns:a16="http://schemas.microsoft.com/office/drawing/2014/main" id="{A012AA6E-6FEF-2432-67F9-7828F03C63F9}"/>
              </a:ext>
            </a:extLst>
          </p:cNvPr>
          <p:cNvSpPr txBox="1"/>
          <p:nvPr/>
        </p:nvSpPr>
        <p:spPr>
          <a:xfrm>
            <a:off x="992030" y="1247819"/>
            <a:ext cx="2627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Setup &amp; input handling</a:t>
            </a:r>
          </a:p>
        </p:txBody>
      </p:sp>
      <p:sp>
        <p:nvSpPr>
          <p:cNvPr id="41" name="TextBox 6">
            <a:extLst>
              <a:ext uri="{FF2B5EF4-FFF2-40B4-BE49-F238E27FC236}">
                <a16:creationId xmlns:a16="http://schemas.microsoft.com/office/drawing/2014/main" id="{2D767E4C-1A5D-A341-B713-E32E45D2ED32}"/>
              </a:ext>
            </a:extLst>
          </p:cNvPr>
          <p:cNvSpPr txBox="1"/>
          <p:nvPr/>
        </p:nvSpPr>
        <p:spPr>
          <a:xfrm>
            <a:off x="1024447" y="1677323"/>
            <a:ext cx="2115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Game logic</a:t>
            </a:r>
          </a:p>
        </p:txBody>
      </p:sp>
      <p:sp>
        <p:nvSpPr>
          <p:cNvPr id="42" name="TextBox 6">
            <a:extLst>
              <a:ext uri="{FF2B5EF4-FFF2-40B4-BE49-F238E27FC236}">
                <a16:creationId xmlns:a16="http://schemas.microsoft.com/office/drawing/2014/main" id="{FA377000-00AA-ECF6-3536-87E72931CF60}"/>
              </a:ext>
            </a:extLst>
          </p:cNvPr>
          <p:cNvSpPr txBox="1"/>
          <p:nvPr/>
        </p:nvSpPr>
        <p:spPr>
          <a:xfrm>
            <a:off x="1043497" y="2291434"/>
            <a:ext cx="2115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Drawing &amp; rendering</a:t>
            </a:r>
          </a:p>
        </p:txBody>
      </p:sp>
      <p:sp>
        <p:nvSpPr>
          <p:cNvPr id="43" name="TextBox 6">
            <a:extLst>
              <a:ext uri="{FF2B5EF4-FFF2-40B4-BE49-F238E27FC236}">
                <a16:creationId xmlns:a16="http://schemas.microsoft.com/office/drawing/2014/main" id="{1F8A0760-3A51-E0DD-9CAC-D9916C67C8E0}"/>
              </a:ext>
            </a:extLst>
          </p:cNvPr>
          <p:cNvSpPr txBox="1"/>
          <p:nvPr/>
        </p:nvSpPr>
        <p:spPr>
          <a:xfrm>
            <a:off x="1047408" y="2814111"/>
            <a:ext cx="3010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Main loop &amp; integration 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5926C582-6730-C60A-E0C5-AA7933E86A30}"/>
              </a:ext>
            </a:extLst>
          </p:cNvPr>
          <p:cNvSpPr/>
          <p:nvPr/>
        </p:nvSpPr>
        <p:spPr>
          <a:xfrm rot="5400000">
            <a:off x="721098" y="235084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AB064C7-59E3-919C-DBBB-E7D506768753}"/>
              </a:ext>
            </a:extLst>
          </p:cNvPr>
          <p:cNvSpPr/>
          <p:nvPr/>
        </p:nvSpPr>
        <p:spPr>
          <a:xfrm rot="5400000">
            <a:off x="702048" y="286519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CFBFF8-68E5-49DF-7815-D26BF8B7F201}"/>
              </a:ext>
            </a:extLst>
          </p:cNvPr>
          <p:cNvSpPr/>
          <p:nvPr/>
        </p:nvSpPr>
        <p:spPr>
          <a:xfrm>
            <a:off x="5156386" y="984090"/>
            <a:ext cx="5899230" cy="486287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9AB77EF2-A027-2C47-3E76-3C127DF6A380}"/>
              </a:ext>
            </a:extLst>
          </p:cNvPr>
          <p:cNvSpPr/>
          <p:nvPr/>
        </p:nvSpPr>
        <p:spPr>
          <a:xfrm rot="5400000">
            <a:off x="721098" y="176029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384121BE-BC3F-0574-2564-D052843AAF5A}"/>
              </a:ext>
            </a:extLst>
          </p:cNvPr>
          <p:cNvSpPr/>
          <p:nvPr/>
        </p:nvSpPr>
        <p:spPr>
          <a:xfrm rot="5400000">
            <a:off x="721098" y="128404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D9794B-2C79-93D6-2091-791E2AE54B06}"/>
              </a:ext>
            </a:extLst>
          </p:cNvPr>
          <p:cNvSpPr txBox="1"/>
          <p:nvPr/>
        </p:nvSpPr>
        <p:spPr>
          <a:xfrm>
            <a:off x="5156386" y="984090"/>
            <a:ext cx="5899230" cy="48013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r>
              <a:rPr lang="fr-FR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struct</a:t>
            </a:r>
            <a:r>
              <a:rPr lang="fr-FR" dirty="0">
                <a:solidFill>
                  <a:schemeClr val="bg1"/>
                </a:solidFill>
                <a:latin typeface="Source Code Pro" panose="020B0509030403020204" pitchFamily="49" charset="0"/>
              </a:rPr>
              <a:t> Point { </a:t>
            </a:r>
            <a:r>
              <a:rPr lang="fr-FR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int</a:t>
            </a:r>
            <a:r>
              <a:rPr lang="fr-FR" dirty="0">
                <a:solidFill>
                  <a:schemeClr val="bg1"/>
                </a:solidFill>
                <a:latin typeface="Source Code Pro" panose="020B0509030403020204" pitchFamily="49" charset="0"/>
              </a:rPr>
              <a:t> x, y; };</a:t>
            </a: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F5212B3B-2F5B-A522-FF71-C83F982E0366}"/>
              </a:ext>
            </a:extLst>
          </p:cNvPr>
          <p:cNvSpPr txBox="1"/>
          <p:nvPr/>
        </p:nvSpPr>
        <p:spPr>
          <a:xfrm rot="16200000">
            <a:off x="8462494" y="2775819"/>
            <a:ext cx="555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The Bold Font" pitchFamily="50" charset="0"/>
              </a:rPr>
              <a:t> Core data structures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984E20B8-09F3-AA46-556A-13B3BBAA8010}"/>
              </a:ext>
            </a:extLst>
          </p:cNvPr>
          <p:cNvSpPr txBox="1"/>
          <p:nvPr/>
        </p:nvSpPr>
        <p:spPr>
          <a:xfrm rot="16200000">
            <a:off x="11317136" y="4048047"/>
            <a:ext cx="3010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chemeClr val="bg1"/>
                </a:solidFill>
                <a:latin typeface="The Bold Font" pitchFamily="50" charset="0"/>
              </a:rPr>
              <a:t>Direction enum</a:t>
            </a:r>
            <a:endParaRPr lang="en-US" sz="2400" dirty="0">
              <a:solidFill>
                <a:schemeClr val="bg1"/>
              </a:solidFill>
              <a:latin typeface="The Bold Font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A898B3-064B-1EF7-5C10-43576F780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183" y="205720"/>
            <a:ext cx="486806" cy="5847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A5A4E3-B67E-B291-E13B-0F615E8253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511" y="229305"/>
            <a:ext cx="1223073" cy="5374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9FBC2F-2759-F827-6C33-987343C3C68C}"/>
              </a:ext>
            </a:extLst>
          </p:cNvPr>
          <p:cNvSpPr txBox="1"/>
          <p:nvPr/>
        </p:nvSpPr>
        <p:spPr>
          <a:xfrm>
            <a:off x="2933700" y="6169704"/>
            <a:ext cx="5899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Labib, Raonok, Tahsin, </a:t>
            </a:r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Tanvir</a:t>
            </a: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he Bold Font" pitchFamily="50" charset="0"/>
              </a:rPr>
              <a:t>Sorno</a:t>
            </a:r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44AB3F-CAA3-3DF5-DD55-1E0D4CB1B2D0}"/>
              </a:ext>
            </a:extLst>
          </p:cNvPr>
          <p:cNvCxnSpPr>
            <a:cxnSpLocks/>
          </p:cNvCxnSpPr>
          <p:nvPr/>
        </p:nvCxnSpPr>
        <p:spPr>
          <a:xfrm>
            <a:off x="5362368" y="6692924"/>
            <a:ext cx="146726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Fingerprint with solid fill">
            <a:extLst>
              <a:ext uri="{FF2B5EF4-FFF2-40B4-BE49-F238E27FC236}">
                <a16:creationId xmlns:a16="http://schemas.microsoft.com/office/drawing/2014/main" id="{E099B1F9-9D46-2196-3EDC-9737CF9CCF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99919">
            <a:off x="931626" y="5982110"/>
            <a:ext cx="439999" cy="439999"/>
          </a:xfrm>
          <a:prstGeom prst="rect">
            <a:avLst/>
          </a:prstGeom>
        </p:spPr>
      </p:pic>
      <p:pic>
        <p:nvPicPr>
          <p:cNvPr id="18" name="Graphic 17" descr="Snake with solid fill">
            <a:extLst>
              <a:ext uri="{FF2B5EF4-FFF2-40B4-BE49-F238E27FC236}">
                <a16:creationId xmlns:a16="http://schemas.microsoft.com/office/drawing/2014/main" id="{FF1F5CB2-B88C-2127-0ACF-5E747A4F51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439982">
            <a:off x="2113247" y="5977151"/>
            <a:ext cx="385033" cy="3850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3FA2A6F-4608-1A09-0FDD-4277137489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158" y="6045909"/>
            <a:ext cx="1101248" cy="69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260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D72FDA-9ED8-325C-A30D-713576FFC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AE501E3-D760-DAC1-988B-8554DAB1035F}"/>
              </a:ext>
            </a:extLst>
          </p:cNvPr>
          <p:cNvSpPr/>
          <p:nvPr/>
        </p:nvSpPr>
        <p:spPr>
          <a:xfrm rot="5400000">
            <a:off x="-4848812" y="2968603"/>
            <a:ext cx="10401300" cy="92079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87B7EB39-EFB1-4DCA-E1BC-D32CFA552190}"/>
              </a:ext>
            </a:extLst>
          </p:cNvPr>
          <p:cNvSpPr/>
          <p:nvPr/>
        </p:nvSpPr>
        <p:spPr>
          <a:xfrm rot="5400000">
            <a:off x="685119" y="540441"/>
            <a:ext cx="553482" cy="333816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6">
            <a:extLst>
              <a:ext uri="{FF2B5EF4-FFF2-40B4-BE49-F238E27FC236}">
                <a16:creationId xmlns:a16="http://schemas.microsoft.com/office/drawing/2014/main" id="{DA6DFA6C-C1C1-E619-C452-73537CA91486}"/>
              </a:ext>
            </a:extLst>
          </p:cNvPr>
          <p:cNvSpPr txBox="1"/>
          <p:nvPr/>
        </p:nvSpPr>
        <p:spPr>
          <a:xfrm>
            <a:off x="1136384" y="229305"/>
            <a:ext cx="3681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  <a:latin typeface="The Bold Font" pitchFamily="50" charset="0"/>
                <a:ea typeface="Fira Sans ExtraBold" panose="020B0903050000020004" pitchFamily="34" charset="0"/>
              </a:rPr>
              <a:t>Core structs &amp; high score handling</a:t>
            </a:r>
          </a:p>
        </p:txBody>
      </p:sp>
      <p:sp>
        <p:nvSpPr>
          <p:cNvPr id="40" name="TextBox 6">
            <a:extLst>
              <a:ext uri="{FF2B5EF4-FFF2-40B4-BE49-F238E27FC236}">
                <a16:creationId xmlns:a16="http://schemas.microsoft.com/office/drawing/2014/main" id="{EEBEB970-346E-2C8E-A936-42A1FA78316C}"/>
              </a:ext>
            </a:extLst>
          </p:cNvPr>
          <p:cNvSpPr txBox="1"/>
          <p:nvPr/>
        </p:nvSpPr>
        <p:spPr>
          <a:xfrm>
            <a:off x="992030" y="1247819"/>
            <a:ext cx="2627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Setup &amp; input handling</a:t>
            </a:r>
          </a:p>
        </p:txBody>
      </p:sp>
      <p:sp>
        <p:nvSpPr>
          <p:cNvPr id="41" name="TextBox 6">
            <a:extLst>
              <a:ext uri="{FF2B5EF4-FFF2-40B4-BE49-F238E27FC236}">
                <a16:creationId xmlns:a16="http://schemas.microsoft.com/office/drawing/2014/main" id="{A4279F95-39A5-475C-BB78-9089612EAE46}"/>
              </a:ext>
            </a:extLst>
          </p:cNvPr>
          <p:cNvSpPr txBox="1"/>
          <p:nvPr/>
        </p:nvSpPr>
        <p:spPr>
          <a:xfrm>
            <a:off x="1024447" y="1677323"/>
            <a:ext cx="2115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Game logic</a:t>
            </a:r>
          </a:p>
        </p:txBody>
      </p:sp>
      <p:sp>
        <p:nvSpPr>
          <p:cNvPr id="42" name="TextBox 6">
            <a:extLst>
              <a:ext uri="{FF2B5EF4-FFF2-40B4-BE49-F238E27FC236}">
                <a16:creationId xmlns:a16="http://schemas.microsoft.com/office/drawing/2014/main" id="{8B856F3C-23D2-1472-8608-4CEF2E417B9E}"/>
              </a:ext>
            </a:extLst>
          </p:cNvPr>
          <p:cNvSpPr txBox="1"/>
          <p:nvPr/>
        </p:nvSpPr>
        <p:spPr>
          <a:xfrm>
            <a:off x="1043497" y="2291434"/>
            <a:ext cx="2115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Drawing &amp; rendering</a:t>
            </a:r>
          </a:p>
        </p:txBody>
      </p:sp>
      <p:sp>
        <p:nvSpPr>
          <p:cNvPr id="43" name="TextBox 6">
            <a:extLst>
              <a:ext uri="{FF2B5EF4-FFF2-40B4-BE49-F238E27FC236}">
                <a16:creationId xmlns:a16="http://schemas.microsoft.com/office/drawing/2014/main" id="{5AB5DF8E-2C57-6B21-DE9B-7BCC55596C02}"/>
              </a:ext>
            </a:extLst>
          </p:cNvPr>
          <p:cNvSpPr txBox="1"/>
          <p:nvPr/>
        </p:nvSpPr>
        <p:spPr>
          <a:xfrm>
            <a:off x="1047408" y="2814111"/>
            <a:ext cx="3010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Main loop &amp; integration 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E14091D9-6398-8EAB-743E-D7BC6116B9F1}"/>
              </a:ext>
            </a:extLst>
          </p:cNvPr>
          <p:cNvSpPr/>
          <p:nvPr/>
        </p:nvSpPr>
        <p:spPr>
          <a:xfrm rot="5400000">
            <a:off x="721098" y="235084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D8050F5-FD32-2129-F19C-4B38D9F78825}"/>
              </a:ext>
            </a:extLst>
          </p:cNvPr>
          <p:cNvSpPr/>
          <p:nvPr/>
        </p:nvSpPr>
        <p:spPr>
          <a:xfrm rot="5400000">
            <a:off x="702048" y="286519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0E031E-E942-05AB-42E3-29293EAFE66C}"/>
              </a:ext>
            </a:extLst>
          </p:cNvPr>
          <p:cNvSpPr/>
          <p:nvPr/>
        </p:nvSpPr>
        <p:spPr>
          <a:xfrm>
            <a:off x="5156386" y="984090"/>
            <a:ext cx="5899230" cy="486287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DD1378DC-E2CE-1B98-8A2F-CB24AE8EDCE9}"/>
              </a:ext>
            </a:extLst>
          </p:cNvPr>
          <p:cNvSpPr/>
          <p:nvPr/>
        </p:nvSpPr>
        <p:spPr>
          <a:xfrm rot="5400000">
            <a:off x="721098" y="176029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B1185C67-DD4F-3F1B-02C3-AA4B0CB89C68}"/>
              </a:ext>
            </a:extLst>
          </p:cNvPr>
          <p:cNvSpPr/>
          <p:nvPr/>
        </p:nvSpPr>
        <p:spPr>
          <a:xfrm rot="5400000">
            <a:off x="721098" y="128404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23A934-35C1-564E-C374-B6E443F29237}"/>
              </a:ext>
            </a:extLst>
          </p:cNvPr>
          <p:cNvSpPr txBox="1"/>
          <p:nvPr/>
        </p:nvSpPr>
        <p:spPr>
          <a:xfrm>
            <a:off x="5156386" y="984090"/>
            <a:ext cx="5899230" cy="48013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struct Snake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	{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   	struct Point body[MAX_LENGTH]; </a:t>
            </a:r>
          </a:p>
          <a:p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	// positions of all segments</a:t>
            </a:r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   	int length;      </a:t>
            </a:r>
          </a:p>
          <a:p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	// current number of segments</a:t>
            </a:r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   	Direction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dir</a:t>
            </a: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	// current movement direction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	};</a:t>
            </a: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7EC84B18-34A9-E333-6ED2-A063AAF12765}"/>
              </a:ext>
            </a:extLst>
          </p:cNvPr>
          <p:cNvSpPr txBox="1"/>
          <p:nvPr/>
        </p:nvSpPr>
        <p:spPr>
          <a:xfrm rot="16200000">
            <a:off x="8462494" y="2775819"/>
            <a:ext cx="555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The Bold Font" pitchFamily="50" charset="0"/>
              </a:rPr>
              <a:t> Core data structures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893EA0-3948-BA71-0CAD-C7DEFEB91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183" y="205720"/>
            <a:ext cx="486806" cy="5847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8E9421-DD59-69CC-4B9E-2D42610C7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511" y="229305"/>
            <a:ext cx="1223073" cy="537411"/>
          </a:xfrm>
          <a:prstGeom prst="rect">
            <a:avLst/>
          </a:prstGeom>
        </p:spPr>
      </p:pic>
      <p:sp>
        <p:nvSpPr>
          <p:cNvPr id="12" name="TextBox 6">
            <a:extLst>
              <a:ext uri="{FF2B5EF4-FFF2-40B4-BE49-F238E27FC236}">
                <a16:creationId xmlns:a16="http://schemas.microsoft.com/office/drawing/2014/main" id="{8B27689A-A07B-AE19-6188-BAACAA0810D7}"/>
              </a:ext>
            </a:extLst>
          </p:cNvPr>
          <p:cNvSpPr txBox="1"/>
          <p:nvPr/>
        </p:nvSpPr>
        <p:spPr>
          <a:xfrm rot="16200000">
            <a:off x="10275741" y="2725805"/>
            <a:ext cx="555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The Bold Font" pitchFamily="50" charset="0"/>
              </a:rPr>
              <a:t>Global game state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42F07E-156F-6824-1C6A-E40B63DB374C}"/>
              </a:ext>
            </a:extLst>
          </p:cNvPr>
          <p:cNvSpPr txBox="1"/>
          <p:nvPr/>
        </p:nvSpPr>
        <p:spPr>
          <a:xfrm>
            <a:off x="2933700" y="6169704"/>
            <a:ext cx="5899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Labib, Raonok, Tahsin, </a:t>
            </a:r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Tanvir</a:t>
            </a: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he Bold Font" pitchFamily="50" charset="0"/>
              </a:rPr>
              <a:t>Sorno</a:t>
            </a:r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47F453-6082-8F02-ADE5-94873C76E3B4}"/>
              </a:ext>
            </a:extLst>
          </p:cNvPr>
          <p:cNvCxnSpPr>
            <a:cxnSpLocks/>
          </p:cNvCxnSpPr>
          <p:nvPr/>
        </p:nvCxnSpPr>
        <p:spPr>
          <a:xfrm>
            <a:off x="5362368" y="6692924"/>
            <a:ext cx="146726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Fingerprint with solid fill">
            <a:extLst>
              <a:ext uri="{FF2B5EF4-FFF2-40B4-BE49-F238E27FC236}">
                <a16:creationId xmlns:a16="http://schemas.microsoft.com/office/drawing/2014/main" id="{559E598A-CD11-D43E-5542-408607F4C1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99919">
            <a:off x="931626" y="5982110"/>
            <a:ext cx="439999" cy="439999"/>
          </a:xfrm>
          <a:prstGeom prst="rect">
            <a:avLst/>
          </a:prstGeom>
        </p:spPr>
      </p:pic>
      <p:pic>
        <p:nvPicPr>
          <p:cNvPr id="3" name="Graphic 2" descr="Snake with solid fill">
            <a:extLst>
              <a:ext uri="{FF2B5EF4-FFF2-40B4-BE49-F238E27FC236}">
                <a16:creationId xmlns:a16="http://schemas.microsoft.com/office/drawing/2014/main" id="{0D83C7AE-CEF3-BC15-53A6-CDAB17FCC4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439982">
            <a:off x="2113247" y="5977151"/>
            <a:ext cx="385033" cy="3850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3E6592-61DB-CFA8-95E8-FB9D6AAB4B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158" y="6045909"/>
            <a:ext cx="1101248" cy="69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064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F2F2C4AB-D5BE-EB6C-08DA-E97D78552D94}"/>
              </a:ext>
            </a:extLst>
          </p:cNvPr>
          <p:cNvSpPr txBox="1"/>
          <p:nvPr/>
        </p:nvSpPr>
        <p:spPr>
          <a:xfrm>
            <a:off x="0" y="608648"/>
            <a:ext cx="121920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600" dirty="0">
                <a:solidFill>
                  <a:schemeClr val="bg1"/>
                </a:solidFill>
                <a:latin typeface="The Bold Font" pitchFamily="50" charset="0"/>
              </a:rPr>
              <a:t>GROUP -04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3D455F-2FBF-7449-E838-A9FBCCE65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78"/>
          <a:stretch>
            <a:fillRect/>
          </a:stretch>
        </p:blipFill>
        <p:spPr>
          <a:xfrm>
            <a:off x="228600" y="1598177"/>
            <a:ext cx="12797128" cy="52598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3CCED4-6DA9-A21A-74A4-FBE15C62C864}"/>
              </a:ext>
            </a:extLst>
          </p:cNvPr>
          <p:cNvSpPr txBox="1"/>
          <p:nvPr/>
        </p:nvSpPr>
        <p:spPr>
          <a:xfrm>
            <a:off x="57150" y="-2972752"/>
            <a:ext cx="121920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600" dirty="0">
                <a:solidFill>
                  <a:schemeClr val="bg1"/>
                </a:solidFill>
                <a:latin typeface="The Bold Font" pitchFamily="50" charset="0"/>
              </a:rPr>
              <a:t>GROUP -04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B79F0C1B-AED5-9128-AE76-0161C8E26915}"/>
              </a:ext>
            </a:extLst>
          </p:cNvPr>
          <p:cNvSpPr txBox="1"/>
          <p:nvPr/>
        </p:nvSpPr>
        <p:spPr>
          <a:xfrm>
            <a:off x="-4991100" y="-124083"/>
            <a:ext cx="5105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600" dirty="0">
                <a:solidFill>
                  <a:schemeClr val="bg1"/>
                </a:solidFill>
                <a:latin typeface="Corpulent Caps Shadow BRK" pitchFamily="2" charset="0"/>
              </a:rPr>
              <a:t>SNAKE GAME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893D0316-2450-045B-8ECA-F32C545F287B}"/>
              </a:ext>
            </a:extLst>
          </p:cNvPr>
          <p:cNvSpPr txBox="1"/>
          <p:nvPr/>
        </p:nvSpPr>
        <p:spPr>
          <a:xfrm>
            <a:off x="8472778" y="-1063770"/>
            <a:ext cx="4552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The Bold Font" pitchFamily="50" charset="0"/>
              </a:rPr>
              <a:t>GROUP – 4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The Bold Font" pitchFamily="50" charset="0"/>
              </a:rPr>
              <a:t>Course code: CSE115.4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E7874D-EA17-58E0-8583-743743C5D178}"/>
              </a:ext>
            </a:extLst>
          </p:cNvPr>
          <p:cNvSpPr txBox="1"/>
          <p:nvPr/>
        </p:nvSpPr>
        <p:spPr>
          <a:xfrm>
            <a:off x="-7046389" y="3581153"/>
            <a:ext cx="589923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bg1"/>
                </a:solidFill>
                <a:latin typeface="The Bold Font" pitchFamily="50" charset="0"/>
              </a:rPr>
              <a:t>Labib, Raonok, Tahsin, Tanvir, </a:t>
            </a:r>
            <a:r>
              <a:rPr lang="en-US" sz="1700" dirty="0" err="1">
                <a:solidFill>
                  <a:schemeClr val="bg1"/>
                </a:solidFill>
                <a:latin typeface="The Bold Font" pitchFamily="50" charset="0"/>
              </a:rPr>
              <a:t>Sorno</a:t>
            </a:r>
            <a:endParaRPr lang="en-US" sz="1700" dirty="0">
              <a:solidFill>
                <a:schemeClr val="bg1"/>
              </a:solidFill>
              <a:latin typeface="The Bold Font" pitchFamily="50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DED0D9-B677-45FD-67E3-CB640F907A3B}"/>
              </a:ext>
            </a:extLst>
          </p:cNvPr>
          <p:cNvCxnSpPr>
            <a:cxnSpLocks/>
          </p:cNvCxnSpPr>
          <p:nvPr/>
        </p:nvCxnSpPr>
        <p:spPr>
          <a:xfrm>
            <a:off x="15392400" y="663655"/>
            <a:ext cx="493989" cy="7449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AE66C7E-21E0-16F6-6C7D-48C121D1FE9F}"/>
              </a:ext>
            </a:extLst>
          </p:cNvPr>
          <p:cNvSpPr txBox="1"/>
          <p:nvPr/>
        </p:nvSpPr>
        <p:spPr>
          <a:xfrm>
            <a:off x="4570710" y="5754469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Farhan Haque Labib – 2524053642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EAE919-2879-7AC1-34C0-8A16F8B8D696}"/>
              </a:ext>
            </a:extLst>
          </p:cNvPr>
          <p:cNvSpPr txBox="1"/>
          <p:nvPr/>
        </p:nvSpPr>
        <p:spPr>
          <a:xfrm>
            <a:off x="6913860" y="6117104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The Bold Font" pitchFamily="50" charset="0"/>
              </a:rPr>
              <a:t>Md </a:t>
            </a:r>
            <a:r>
              <a:rPr lang="fr-FR" dirty="0" err="1">
                <a:solidFill>
                  <a:schemeClr val="bg1"/>
                </a:solidFill>
                <a:latin typeface="The Bold Font" pitchFamily="50" charset="0"/>
              </a:rPr>
              <a:t>Tanvir</a:t>
            </a:r>
            <a:r>
              <a:rPr lang="fr-FR" dirty="0">
                <a:solidFill>
                  <a:schemeClr val="bg1"/>
                </a:solidFill>
                <a:latin typeface="The Bold Font" pitchFamily="50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The Bold Font" pitchFamily="50" charset="0"/>
              </a:rPr>
              <a:t>Hossain</a:t>
            </a:r>
            <a:r>
              <a:rPr lang="fr-FR" dirty="0">
                <a:solidFill>
                  <a:schemeClr val="bg1"/>
                </a:solidFill>
                <a:latin typeface="The Bold Font" pitchFamily="50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The Bold Font" pitchFamily="50" charset="0"/>
              </a:rPr>
              <a:t>Sisir</a:t>
            </a:r>
            <a:r>
              <a:rPr lang="fr-FR" dirty="0">
                <a:solidFill>
                  <a:schemeClr val="bg1"/>
                </a:solidFill>
                <a:latin typeface="The Bold Font" pitchFamily="50" charset="0"/>
              </a:rPr>
              <a:t> – 2522060642</a:t>
            </a:r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80521D-7518-61B7-BE11-06B0FF33952C}"/>
              </a:ext>
            </a:extLst>
          </p:cNvPr>
          <p:cNvSpPr txBox="1"/>
          <p:nvPr/>
        </p:nvSpPr>
        <p:spPr>
          <a:xfrm>
            <a:off x="9428460" y="5754469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Tahsin Rahman – 2523961642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07D666-B701-1442-2B42-2A5CB65AF54F}"/>
              </a:ext>
            </a:extLst>
          </p:cNvPr>
          <p:cNvSpPr txBox="1"/>
          <p:nvPr/>
        </p:nvSpPr>
        <p:spPr>
          <a:xfrm>
            <a:off x="57150" y="5565337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The Bold Font" pitchFamily="50" charset="0"/>
              </a:rPr>
              <a:t>Mehebub</a:t>
            </a: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 Hassan </a:t>
            </a:r>
            <a:r>
              <a:rPr lang="en-US" dirty="0" err="1">
                <a:solidFill>
                  <a:schemeClr val="bg1"/>
                </a:solidFill>
                <a:latin typeface="The Bold Font" pitchFamily="50" charset="0"/>
              </a:rPr>
              <a:t>Sorno</a:t>
            </a: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 – 2523427642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F834D6-79FA-6493-4ED4-E05C80A112A1}"/>
              </a:ext>
            </a:extLst>
          </p:cNvPr>
          <p:cNvSpPr txBox="1"/>
          <p:nvPr/>
        </p:nvSpPr>
        <p:spPr>
          <a:xfrm>
            <a:off x="2133600" y="6249352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Raonok Matabber – 2523862642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63751065-8D4B-2449-AF42-46190F794125}"/>
              </a:ext>
            </a:extLst>
          </p:cNvPr>
          <p:cNvSpPr txBox="1"/>
          <p:nvPr/>
        </p:nvSpPr>
        <p:spPr>
          <a:xfrm>
            <a:off x="-5519885" y="4189097"/>
            <a:ext cx="47304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200" dirty="0">
                <a:solidFill>
                  <a:schemeClr val="bg1"/>
                </a:solidFill>
                <a:latin typeface="The Bold Font" pitchFamily="50" charset="0"/>
              </a:rPr>
              <a:t>Project Overview</a:t>
            </a:r>
          </a:p>
        </p:txBody>
      </p:sp>
      <p:pic>
        <p:nvPicPr>
          <p:cNvPr id="21" name="Graphic 20" descr="Line arrow: Clockwise curve with solid fill">
            <a:extLst>
              <a:ext uri="{FF2B5EF4-FFF2-40B4-BE49-F238E27FC236}">
                <a16:creationId xmlns:a16="http://schemas.microsoft.com/office/drawing/2014/main" id="{3BC84E77-12EB-5E8D-A3FB-1787BEBEA7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703001">
            <a:off x="-4031649" y="5047870"/>
            <a:ext cx="3049292" cy="3049292"/>
          </a:xfrm>
          <a:prstGeom prst="rect">
            <a:avLst/>
          </a:prstGeom>
        </p:spPr>
      </p:pic>
      <p:pic>
        <p:nvPicPr>
          <p:cNvPr id="22" name="Graphic 21" descr="Line arrow: Clockwise curve with solid fill">
            <a:extLst>
              <a:ext uri="{FF2B5EF4-FFF2-40B4-BE49-F238E27FC236}">
                <a16:creationId xmlns:a16="http://schemas.microsoft.com/office/drawing/2014/main" id="{5E28595E-61FC-035D-F0AC-C4AE8BDFAE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14815713" flipV="1">
            <a:off x="3206080" y="6040868"/>
            <a:ext cx="3049292" cy="3049292"/>
          </a:xfrm>
          <a:prstGeom prst="rect">
            <a:avLst/>
          </a:prstGeom>
        </p:spPr>
      </p:pic>
      <p:pic>
        <p:nvPicPr>
          <p:cNvPr id="23" name="Graphic 22" descr="Line arrow: Straight with solid fill">
            <a:extLst>
              <a:ext uri="{FF2B5EF4-FFF2-40B4-BE49-F238E27FC236}">
                <a16:creationId xmlns:a16="http://schemas.microsoft.com/office/drawing/2014/main" id="{4C9781F9-EB25-292C-6331-C562DDDD8F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-2565615" y="-1969668"/>
            <a:ext cx="2451315" cy="2451315"/>
          </a:xfrm>
          <a:prstGeom prst="rect">
            <a:avLst/>
          </a:prstGeom>
        </p:spPr>
      </p:pic>
      <p:sp>
        <p:nvSpPr>
          <p:cNvPr id="24" name="TextBox 6">
            <a:extLst>
              <a:ext uri="{FF2B5EF4-FFF2-40B4-BE49-F238E27FC236}">
                <a16:creationId xmlns:a16="http://schemas.microsoft.com/office/drawing/2014/main" id="{769D5E6D-E34A-3524-62DE-0BCE8C224AEE}"/>
              </a:ext>
            </a:extLst>
          </p:cNvPr>
          <p:cNvSpPr txBox="1"/>
          <p:nvPr/>
        </p:nvSpPr>
        <p:spPr>
          <a:xfrm>
            <a:off x="13468350" y="553995"/>
            <a:ext cx="455295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  <a:latin typeface="The Bold Font" pitchFamily="50" charset="0"/>
              </a:rPr>
              <a:t>What WE</a:t>
            </a:r>
          </a:p>
          <a:p>
            <a:r>
              <a:rPr lang="en-US" sz="5400" dirty="0">
                <a:solidFill>
                  <a:schemeClr val="bg1"/>
                </a:solidFill>
                <a:latin typeface="The Bold Font" pitchFamily="50" charset="0"/>
              </a:rPr>
              <a:t>built</a:t>
            </a:r>
          </a:p>
        </p:txBody>
      </p:sp>
      <p:sp>
        <p:nvSpPr>
          <p:cNvPr id="25" name="TextBox 6">
            <a:extLst>
              <a:ext uri="{FF2B5EF4-FFF2-40B4-BE49-F238E27FC236}">
                <a16:creationId xmlns:a16="http://schemas.microsoft.com/office/drawing/2014/main" id="{EB72959E-84A0-8BDC-94D1-2805CAFA7CF2}"/>
              </a:ext>
            </a:extLst>
          </p:cNvPr>
          <p:cNvSpPr txBox="1"/>
          <p:nvPr/>
        </p:nvSpPr>
        <p:spPr>
          <a:xfrm>
            <a:off x="-2897807" y="2750907"/>
            <a:ext cx="455295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>
                <a:solidFill>
                  <a:schemeClr val="bg1"/>
                </a:solidFill>
                <a:latin typeface="The Bold Font" pitchFamily="50" charset="0"/>
              </a:rPr>
              <a:t>Main</a:t>
            </a:r>
          </a:p>
          <a:p>
            <a:r>
              <a:rPr lang="en-US" sz="3200" dirty="0">
                <a:solidFill>
                  <a:schemeClr val="bg1"/>
                </a:solidFill>
                <a:latin typeface="The Bold Font" pitchFamily="50" charset="0"/>
              </a:rPr>
              <a:t>purpose</a:t>
            </a: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0144DBEF-A6EF-BCD6-2F2C-A697D23AF637}"/>
              </a:ext>
            </a:extLst>
          </p:cNvPr>
          <p:cNvSpPr txBox="1"/>
          <p:nvPr/>
        </p:nvSpPr>
        <p:spPr>
          <a:xfrm>
            <a:off x="7748935" y="6921220"/>
            <a:ext cx="455295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chemeClr val="bg1"/>
                </a:solidFill>
                <a:latin typeface="The Bold Font" pitchFamily="50" charset="0"/>
              </a:rPr>
              <a:t>Tech</a:t>
            </a:r>
          </a:p>
          <a:p>
            <a:r>
              <a:rPr lang="en-US" sz="3600" dirty="0">
                <a:solidFill>
                  <a:schemeClr val="bg1"/>
                </a:solidFill>
                <a:latin typeface="The Bold Font" pitchFamily="50" charset="0"/>
              </a:rPr>
              <a:t>stack </a:t>
            </a:r>
          </a:p>
        </p:txBody>
      </p:sp>
    </p:spTree>
    <p:extLst>
      <p:ext uri="{BB962C8B-B14F-4D97-AF65-F5344CB8AC3E}">
        <p14:creationId xmlns:p14="http://schemas.microsoft.com/office/powerpoint/2010/main" val="2369590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874E59-5E31-3928-D7ED-8940D63F1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6B5D6D6-525C-1780-23F1-13388CDF7E99}"/>
              </a:ext>
            </a:extLst>
          </p:cNvPr>
          <p:cNvSpPr/>
          <p:nvPr/>
        </p:nvSpPr>
        <p:spPr>
          <a:xfrm rot="5400000">
            <a:off x="-4848812" y="2968603"/>
            <a:ext cx="10401300" cy="92079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C91CCF78-4278-91E3-9A7D-115188F757AA}"/>
              </a:ext>
            </a:extLst>
          </p:cNvPr>
          <p:cNvSpPr/>
          <p:nvPr/>
        </p:nvSpPr>
        <p:spPr>
          <a:xfrm rot="5400000">
            <a:off x="685119" y="540441"/>
            <a:ext cx="553482" cy="333816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6">
            <a:extLst>
              <a:ext uri="{FF2B5EF4-FFF2-40B4-BE49-F238E27FC236}">
                <a16:creationId xmlns:a16="http://schemas.microsoft.com/office/drawing/2014/main" id="{13E2AEB0-87A5-4D36-E171-EBA4D3333220}"/>
              </a:ext>
            </a:extLst>
          </p:cNvPr>
          <p:cNvSpPr txBox="1"/>
          <p:nvPr/>
        </p:nvSpPr>
        <p:spPr>
          <a:xfrm>
            <a:off x="1136384" y="229305"/>
            <a:ext cx="3681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  <a:latin typeface="The Bold Font" pitchFamily="50" charset="0"/>
                <a:ea typeface="Fira Sans ExtraBold" panose="020B0903050000020004" pitchFamily="34" charset="0"/>
              </a:rPr>
              <a:t>Core structs &amp; high score handling</a:t>
            </a:r>
          </a:p>
        </p:txBody>
      </p:sp>
      <p:sp>
        <p:nvSpPr>
          <p:cNvPr id="40" name="TextBox 6">
            <a:extLst>
              <a:ext uri="{FF2B5EF4-FFF2-40B4-BE49-F238E27FC236}">
                <a16:creationId xmlns:a16="http://schemas.microsoft.com/office/drawing/2014/main" id="{CF806F15-E928-82D8-35D7-8F4BC7ED7932}"/>
              </a:ext>
            </a:extLst>
          </p:cNvPr>
          <p:cNvSpPr txBox="1"/>
          <p:nvPr/>
        </p:nvSpPr>
        <p:spPr>
          <a:xfrm>
            <a:off x="992030" y="1247819"/>
            <a:ext cx="2627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Setup &amp; input handling</a:t>
            </a:r>
          </a:p>
        </p:txBody>
      </p:sp>
      <p:sp>
        <p:nvSpPr>
          <p:cNvPr id="41" name="TextBox 6">
            <a:extLst>
              <a:ext uri="{FF2B5EF4-FFF2-40B4-BE49-F238E27FC236}">
                <a16:creationId xmlns:a16="http://schemas.microsoft.com/office/drawing/2014/main" id="{60678D36-0001-D537-7640-A71B9637F00D}"/>
              </a:ext>
            </a:extLst>
          </p:cNvPr>
          <p:cNvSpPr txBox="1"/>
          <p:nvPr/>
        </p:nvSpPr>
        <p:spPr>
          <a:xfrm>
            <a:off x="1024447" y="1677323"/>
            <a:ext cx="2115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Game logic</a:t>
            </a:r>
          </a:p>
        </p:txBody>
      </p:sp>
      <p:sp>
        <p:nvSpPr>
          <p:cNvPr id="42" name="TextBox 6">
            <a:extLst>
              <a:ext uri="{FF2B5EF4-FFF2-40B4-BE49-F238E27FC236}">
                <a16:creationId xmlns:a16="http://schemas.microsoft.com/office/drawing/2014/main" id="{E96D956B-0905-F676-E9D7-503D571AAFC3}"/>
              </a:ext>
            </a:extLst>
          </p:cNvPr>
          <p:cNvSpPr txBox="1"/>
          <p:nvPr/>
        </p:nvSpPr>
        <p:spPr>
          <a:xfrm>
            <a:off x="1043497" y="2291434"/>
            <a:ext cx="2115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Drawing &amp; rendering</a:t>
            </a:r>
          </a:p>
        </p:txBody>
      </p:sp>
      <p:sp>
        <p:nvSpPr>
          <p:cNvPr id="43" name="TextBox 6">
            <a:extLst>
              <a:ext uri="{FF2B5EF4-FFF2-40B4-BE49-F238E27FC236}">
                <a16:creationId xmlns:a16="http://schemas.microsoft.com/office/drawing/2014/main" id="{4631B363-3D4C-06D9-113B-DB8AE59BF38A}"/>
              </a:ext>
            </a:extLst>
          </p:cNvPr>
          <p:cNvSpPr txBox="1"/>
          <p:nvPr/>
        </p:nvSpPr>
        <p:spPr>
          <a:xfrm>
            <a:off x="1047408" y="2814111"/>
            <a:ext cx="3010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Main loop &amp; integration 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58069E50-5AEC-CAA0-2878-C0AF67368006}"/>
              </a:ext>
            </a:extLst>
          </p:cNvPr>
          <p:cNvSpPr/>
          <p:nvPr/>
        </p:nvSpPr>
        <p:spPr>
          <a:xfrm rot="5400000">
            <a:off x="721098" y="235084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EED932-1605-B051-3227-E73A51734CE2}"/>
              </a:ext>
            </a:extLst>
          </p:cNvPr>
          <p:cNvSpPr/>
          <p:nvPr/>
        </p:nvSpPr>
        <p:spPr>
          <a:xfrm>
            <a:off x="5156386" y="984090"/>
            <a:ext cx="5899230" cy="486287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DD7A06E1-26FE-D0C2-9157-991EBD104EFE}"/>
              </a:ext>
            </a:extLst>
          </p:cNvPr>
          <p:cNvSpPr/>
          <p:nvPr/>
        </p:nvSpPr>
        <p:spPr>
          <a:xfrm rot="5400000">
            <a:off x="702048" y="286519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A0992004-1329-F962-42E9-4F5FD5891812}"/>
              </a:ext>
            </a:extLst>
          </p:cNvPr>
          <p:cNvSpPr/>
          <p:nvPr/>
        </p:nvSpPr>
        <p:spPr>
          <a:xfrm rot="5400000">
            <a:off x="721098" y="176029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0A7FFEBA-FEEA-E6BB-AC68-BE95CEB6C1C2}"/>
              </a:ext>
            </a:extLst>
          </p:cNvPr>
          <p:cNvSpPr/>
          <p:nvPr/>
        </p:nvSpPr>
        <p:spPr>
          <a:xfrm rot="5400000">
            <a:off x="721098" y="128404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E5B456-1A5D-02F0-3073-E2817A3D8CFC}"/>
              </a:ext>
            </a:extLst>
          </p:cNvPr>
          <p:cNvSpPr txBox="1"/>
          <p:nvPr/>
        </p:nvSpPr>
        <p:spPr>
          <a:xfrm>
            <a:off x="5156386" y="984090"/>
            <a:ext cx="5899230" cy="48628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struct Snake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snake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;               </a:t>
            </a:r>
          </a:p>
          <a:p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// the one snake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struct Point food, powerup;       </a:t>
            </a:r>
          </a:p>
          <a:p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// positions of food and power-up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int score = 0,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highscore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= 0; </a:t>
            </a:r>
          </a:p>
          <a:p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// scoring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int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game_over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= 0;</a:t>
            </a:r>
            <a:endParaRPr lang="en-US" sz="12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// loop control flag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int speed = INITIAL_SPEED;</a:t>
            </a:r>
            <a:endParaRPr lang="en-US" sz="12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// </a:t>
            </a:r>
            <a:r>
              <a:rPr lang="en-US" sz="1200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ms</a:t>
            </a: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 delay per frame, can change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int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powerup_timer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= 0;</a:t>
            </a:r>
            <a:endParaRPr lang="en-US" sz="12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// frames remaining for a power-up effect</a:t>
            </a: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A2A1FBAA-1195-9725-5C4A-C5230D17427E}"/>
              </a:ext>
            </a:extLst>
          </p:cNvPr>
          <p:cNvSpPr txBox="1"/>
          <p:nvPr/>
        </p:nvSpPr>
        <p:spPr>
          <a:xfrm rot="16200000">
            <a:off x="8462494" y="2775819"/>
            <a:ext cx="555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The Bold Font" pitchFamily="50" charset="0"/>
              </a:rPr>
              <a:t>Global game state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759CF2-E996-062F-E65B-761E65578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183" y="205720"/>
            <a:ext cx="486806" cy="5847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2CD7D1-A632-35BD-A94A-72E967C62C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511" y="229305"/>
            <a:ext cx="1223073" cy="537411"/>
          </a:xfrm>
          <a:prstGeom prst="rect">
            <a:avLst/>
          </a:prstGeom>
        </p:spPr>
      </p:pic>
      <p:sp>
        <p:nvSpPr>
          <p:cNvPr id="2" name="TextBox 6">
            <a:extLst>
              <a:ext uri="{FF2B5EF4-FFF2-40B4-BE49-F238E27FC236}">
                <a16:creationId xmlns:a16="http://schemas.microsoft.com/office/drawing/2014/main" id="{D6348614-0582-7B74-8C57-007473E6766D}"/>
              </a:ext>
            </a:extLst>
          </p:cNvPr>
          <p:cNvSpPr txBox="1"/>
          <p:nvPr/>
        </p:nvSpPr>
        <p:spPr>
          <a:xfrm rot="16200000">
            <a:off x="10044909" y="2891055"/>
            <a:ext cx="555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The Bold Font" pitchFamily="50" charset="0"/>
              </a:rPr>
              <a:t> Core data structures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873ECC-0684-38A3-A084-70DE7EBEFDAF}"/>
              </a:ext>
            </a:extLst>
          </p:cNvPr>
          <p:cNvSpPr txBox="1"/>
          <p:nvPr/>
        </p:nvSpPr>
        <p:spPr>
          <a:xfrm>
            <a:off x="2933700" y="6169704"/>
            <a:ext cx="5899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Labib, Raonok, Tahsin, </a:t>
            </a:r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Tanvir</a:t>
            </a: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he Bold Font" pitchFamily="50" charset="0"/>
              </a:rPr>
              <a:t>Sorno</a:t>
            </a:r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B817043F-947A-6651-DAED-50B0E25AA02F}"/>
              </a:ext>
            </a:extLst>
          </p:cNvPr>
          <p:cNvSpPr txBox="1"/>
          <p:nvPr/>
        </p:nvSpPr>
        <p:spPr>
          <a:xfrm rot="16200000">
            <a:off x="10627749" y="2725805"/>
            <a:ext cx="555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The Bold Font" pitchFamily="50" charset="0"/>
              </a:rPr>
              <a:t> High-score I/O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1B4762-BA74-1DA4-1D3A-41B9E3B70FCD}"/>
              </a:ext>
            </a:extLst>
          </p:cNvPr>
          <p:cNvCxnSpPr>
            <a:cxnSpLocks/>
          </p:cNvCxnSpPr>
          <p:nvPr/>
        </p:nvCxnSpPr>
        <p:spPr>
          <a:xfrm>
            <a:off x="5362368" y="6692924"/>
            <a:ext cx="146726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 descr="Fingerprint with solid fill">
            <a:extLst>
              <a:ext uri="{FF2B5EF4-FFF2-40B4-BE49-F238E27FC236}">
                <a16:creationId xmlns:a16="http://schemas.microsoft.com/office/drawing/2014/main" id="{5FF4B280-7EEB-F145-DF8C-B42A12A7C8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99919">
            <a:off x="931626" y="5982110"/>
            <a:ext cx="439999" cy="439999"/>
          </a:xfrm>
          <a:prstGeom prst="rect">
            <a:avLst/>
          </a:prstGeom>
        </p:spPr>
      </p:pic>
      <p:pic>
        <p:nvPicPr>
          <p:cNvPr id="16" name="Graphic 15" descr="Snake with solid fill">
            <a:extLst>
              <a:ext uri="{FF2B5EF4-FFF2-40B4-BE49-F238E27FC236}">
                <a16:creationId xmlns:a16="http://schemas.microsoft.com/office/drawing/2014/main" id="{03716877-1D43-3FF0-F4A6-46DAA81DB8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439982">
            <a:off x="2113247" y="5977151"/>
            <a:ext cx="385033" cy="3850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7ABB1FC-910A-191E-1020-E17B4964B5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158" y="6045909"/>
            <a:ext cx="1101248" cy="69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628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C1192C-EFA7-3B0F-256C-D2582E4E4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54ED20A-3AF9-9604-9832-9835004CAF7B}"/>
              </a:ext>
            </a:extLst>
          </p:cNvPr>
          <p:cNvSpPr/>
          <p:nvPr/>
        </p:nvSpPr>
        <p:spPr>
          <a:xfrm rot="5400000">
            <a:off x="-4848812" y="2968603"/>
            <a:ext cx="10401300" cy="92079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9105ED9A-4D5B-9A3B-908E-9842C993C3E9}"/>
              </a:ext>
            </a:extLst>
          </p:cNvPr>
          <p:cNvSpPr/>
          <p:nvPr/>
        </p:nvSpPr>
        <p:spPr>
          <a:xfrm rot="5400000">
            <a:off x="685119" y="540441"/>
            <a:ext cx="553482" cy="333816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6">
            <a:extLst>
              <a:ext uri="{FF2B5EF4-FFF2-40B4-BE49-F238E27FC236}">
                <a16:creationId xmlns:a16="http://schemas.microsoft.com/office/drawing/2014/main" id="{B59EC716-AAC5-F0CF-20F4-BE3273198DDF}"/>
              </a:ext>
            </a:extLst>
          </p:cNvPr>
          <p:cNvSpPr txBox="1"/>
          <p:nvPr/>
        </p:nvSpPr>
        <p:spPr>
          <a:xfrm>
            <a:off x="1136384" y="229305"/>
            <a:ext cx="3681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  <a:latin typeface="The Bold Font" pitchFamily="50" charset="0"/>
                <a:ea typeface="Fira Sans ExtraBold" panose="020B0903050000020004" pitchFamily="34" charset="0"/>
              </a:rPr>
              <a:t>Core structs &amp; high score handling</a:t>
            </a:r>
          </a:p>
        </p:txBody>
      </p:sp>
      <p:sp>
        <p:nvSpPr>
          <p:cNvPr id="40" name="TextBox 6">
            <a:extLst>
              <a:ext uri="{FF2B5EF4-FFF2-40B4-BE49-F238E27FC236}">
                <a16:creationId xmlns:a16="http://schemas.microsoft.com/office/drawing/2014/main" id="{44592A82-93B3-1FB7-CF56-B5AA0FDB9418}"/>
              </a:ext>
            </a:extLst>
          </p:cNvPr>
          <p:cNvSpPr txBox="1"/>
          <p:nvPr/>
        </p:nvSpPr>
        <p:spPr>
          <a:xfrm>
            <a:off x="992030" y="1247819"/>
            <a:ext cx="2627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Setup &amp; input handling</a:t>
            </a:r>
          </a:p>
        </p:txBody>
      </p:sp>
      <p:sp>
        <p:nvSpPr>
          <p:cNvPr id="41" name="TextBox 6">
            <a:extLst>
              <a:ext uri="{FF2B5EF4-FFF2-40B4-BE49-F238E27FC236}">
                <a16:creationId xmlns:a16="http://schemas.microsoft.com/office/drawing/2014/main" id="{87A5CA43-26CC-15FB-94F7-91632FBEBE15}"/>
              </a:ext>
            </a:extLst>
          </p:cNvPr>
          <p:cNvSpPr txBox="1"/>
          <p:nvPr/>
        </p:nvSpPr>
        <p:spPr>
          <a:xfrm>
            <a:off x="1024447" y="1677323"/>
            <a:ext cx="2115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Game logic</a:t>
            </a:r>
          </a:p>
        </p:txBody>
      </p:sp>
      <p:sp>
        <p:nvSpPr>
          <p:cNvPr id="42" name="TextBox 6">
            <a:extLst>
              <a:ext uri="{FF2B5EF4-FFF2-40B4-BE49-F238E27FC236}">
                <a16:creationId xmlns:a16="http://schemas.microsoft.com/office/drawing/2014/main" id="{D6927BC0-0B28-8974-4384-94CCD0713292}"/>
              </a:ext>
            </a:extLst>
          </p:cNvPr>
          <p:cNvSpPr txBox="1"/>
          <p:nvPr/>
        </p:nvSpPr>
        <p:spPr>
          <a:xfrm>
            <a:off x="1043497" y="2291434"/>
            <a:ext cx="2115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Drawing &amp; rendering</a:t>
            </a:r>
          </a:p>
        </p:txBody>
      </p:sp>
      <p:sp>
        <p:nvSpPr>
          <p:cNvPr id="43" name="TextBox 6">
            <a:extLst>
              <a:ext uri="{FF2B5EF4-FFF2-40B4-BE49-F238E27FC236}">
                <a16:creationId xmlns:a16="http://schemas.microsoft.com/office/drawing/2014/main" id="{747787A3-4062-EFAD-EBC3-15FB1417FA73}"/>
              </a:ext>
            </a:extLst>
          </p:cNvPr>
          <p:cNvSpPr txBox="1"/>
          <p:nvPr/>
        </p:nvSpPr>
        <p:spPr>
          <a:xfrm>
            <a:off x="1047408" y="2814111"/>
            <a:ext cx="3010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Main loop &amp; integration 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1C1F8728-041A-56BB-02B9-48C8D155B74C}"/>
              </a:ext>
            </a:extLst>
          </p:cNvPr>
          <p:cNvSpPr/>
          <p:nvPr/>
        </p:nvSpPr>
        <p:spPr>
          <a:xfrm rot="5400000">
            <a:off x="721098" y="235084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C2018C-8E53-72B5-8EC3-651A55A4E1F0}"/>
              </a:ext>
            </a:extLst>
          </p:cNvPr>
          <p:cNvSpPr/>
          <p:nvPr/>
        </p:nvSpPr>
        <p:spPr>
          <a:xfrm>
            <a:off x="5156386" y="984090"/>
            <a:ext cx="5899230" cy="486287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F83CE989-159C-804B-917B-010A158B3955}"/>
              </a:ext>
            </a:extLst>
          </p:cNvPr>
          <p:cNvSpPr/>
          <p:nvPr/>
        </p:nvSpPr>
        <p:spPr>
          <a:xfrm rot="5400000">
            <a:off x="702048" y="286519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3C0A0B56-2517-82B7-2B85-F0AE2C1C3292}"/>
              </a:ext>
            </a:extLst>
          </p:cNvPr>
          <p:cNvSpPr/>
          <p:nvPr/>
        </p:nvSpPr>
        <p:spPr>
          <a:xfrm rot="5400000">
            <a:off x="721098" y="176029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41F821B3-7E65-30FF-743A-D7AB793675EE}"/>
              </a:ext>
            </a:extLst>
          </p:cNvPr>
          <p:cNvSpPr/>
          <p:nvPr/>
        </p:nvSpPr>
        <p:spPr>
          <a:xfrm rot="5400000">
            <a:off x="721098" y="128404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29D471-1A92-C9B0-BD98-010A69A2F100}"/>
              </a:ext>
            </a:extLst>
          </p:cNvPr>
          <p:cNvSpPr txBox="1"/>
          <p:nvPr/>
        </p:nvSpPr>
        <p:spPr>
          <a:xfrm>
            <a:off x="5156386" y="984090"/>
            <a:ext cx="5899230" cy="45243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void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load_highscore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() 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 FILE *file =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fopen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("Highscore.txt", "r");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 if (file != NULL){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fscanf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(file, "%d", &amp;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highscore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);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fclose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(file);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 } else {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printf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("There was an error opening the file.");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   return;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 }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}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3112A938-0D62-F76E-F35A-4A46C3F8465C}"/>
              </a:ext>
            </a:extLst>
          </p:cNvPr>
          <p:cNvSpPr txBox="1"/>
          <p:nvPr/>
        </p:nvSpPr>
        <p:spPr>
          <a:xfrm rot="16200000">
            <a:off x="8462494" y="2775819"/>
            <a:ext cx="555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The Bold Font" pitchFamily="50" charset="0"/>
              </a:rPr>
              <a:t> High-score I/O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E1DDE9-19E7-893C-DEBE-7A2070982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183" y="205720"/>
            <a:ext cx="486806" cy="5847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56EF26-CD53-01DA-075D-F50580AD79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511" y="229305"/>
            <a:ext cx="1223073" cy="5374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B05937-3ECE-6BAD-F397-E7E15F93A479}"/>
              </a:ext>
            </a:extLst>
          </p:cNvPr>
          <p:cNvSpPr txBox="1"/>
          <p:nvPr/>
        </p:nvSpPr>
        <p:spPr>
          <a:xfrm>
            <a:off x="2933700" y="6169704"/>
            <a:ext cx="5899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Labib, Raonok, Tahsin, </a:t>
            </a:r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Tanvir</a:t>
            </a: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he Bold Font" pitchFamily="50" charset="0"/>
              </a:rPr>
              <a:t>Sorno</a:t>
            </a:r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FE1A4CF9-925A-80C5-41D5-EB7A5F8CB9C1}"/>
              </a:ext>
            </a:extLst>
          </p:cNvPr>
          <p:cNvSpPr txBox="1"/>
          <p:nvPr/>
        </p:nvSpPr>
        <p:spPr>
          <a:xfrm rot="16200000">
            <a:off x="9854512" y="2887531"/>
            <a:ext cx="555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The Bold Font" pitchFamily="50" charset="0"/>
              </a:rPr>
              <a:t>Global game state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B11ADA5-D3F3-EB4A-FE4D-B852EBEF0AC2}"/>
              </a:ext>
            </a:extLst>
          </p:cNvPr>
          <p:cNvCxnSpPr>
            <a:cxnSpLocks/>
          </p:cNvCxnSpPr>
          <p:nvPr/>
        </p:nvCxnSpPr>
        <p:spPr>
          <a:xfrm>
            <a:off x="5362368" y="6692924"/>
            <a:ext cx="146726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Fingerprint with solid fill">
            <a:extLst>
              <a:ext uri="{FF2B5EF4-FFF2-40B4-BE49-F238E27FC236}">
                <a16:creationId xmlns:a16="http://schemas.microsoft.com/office/drawing/2014/main" id="{13A9FBF8-27AB-48E4-907A-2A8D92E8BF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99919">
            <a:off x="931626" y="5982110"/>
            <a:ext cx="439999" cy="439999"/>
          </a:xfrm>
          <a:prstGeom prst="rect">
            <a:avLst/>
          </a:prstGeom>
        </p:spPr>
      </p:pic>
      <p:pic>
        <p:nvPicPr>
          <p:cNvPr id="15" name="Graphic 14" descr="Snake with solid fill">
            <a:extLst>
              <a:ext uri="{FF2B5EF4-FFF2-40B4-BE49-F238E27FC236}">
                <a16:creationId xmlns:a16="http://schemas.microsoft.com/office/drawing/2014/main" id="{4B1DC2B6-455B-65AA-DDB2-07A3CCFA4E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439982">
            <a:off x="2113247" y="5977151"/>
            <a:ext cx="385033" cy="3850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C36EC9-5E65-09A7-D0BF-06D1A8C261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158" y="6045909"/>
            <a:ext cx="1101248" cy="69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004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1AA88C-0411-6926-B0C3-B995C3B8C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032B8AD-E27C-3200-A5BE-9DF26716A135}"/>
              </a:ext>
            </a:extLst>
          </p:cNvPr>
          <p:cNvSpPr/>
          <p:nvPr/>
        </p:nvSpPr>
        <p:spPr>
          <a:xfrm rot="5400000">
            <a:off x="-4848812" y="2968603"/>
            <a:ext cx="10401300" cy="92079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8DF13F04-AF45-6853-E24D-D86D80087348}"/>
              </a:ext>
            </a:extLst>
          </p:cNvPr>
          <p:cNvSpPr/>
          <p:nvPr/>
        </p:nvSpPr>
        <p:spPr>
          <a:xfrm rot="5400000">
            <a:off x="685119" y="540441"/>
            <a:ext cx="553482" cy="333816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6">
            <a:extLst>
              <a:ext uri="{FF2B5EF4-FFF2-40B4-BE49-F238E27FC236}">
                <a16:creationId xmlns:a16="http://schemas.microsoft.com/office/drawing/2014/main" id="{9B8D5BE5-0424-288C-8EE0-66D57162A327}"/>
              </a:ext>
            </a:extLst>
          </p:cNvPr>
          <p:cNvSpPr txBox="1"/>
          <p:nvPr/>
        </p:nvSpPr>
        <p:spPr>
          <a:xfrm>
            <a:off x="1136384" y="229305"/>
            <a:ext cx="3681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  <a:latin typeface="The Bold Font" pitchFamily="50" charset="0"/>
                <a:ea typeface="Fira Sans ExtraBold" panose="020B0903050000020004" pitchFamily="34" charset="0"/>
              </a:rPr>
              <a:t>Core structs &amp; high score handling</a:t>
            </a:r>
          </a:p>
        </p:txBody>
      </p:sp>
      <p:sp>
        <p:nvSpPr>
          <p:cNvPr id="40" name="TextBox 6">
            <a:extLst>
              <a:ext uri="{FF2B5EF4-FFF2-40B4-BE49-F238E27FC236}">
                <a16:creationId xmlns:a16="http://schemas.microsoft.com/office/drawing/2014/main" id="{9CD3B4E6-E920-5CFE-3DB4-A412DB078140}"/>
              </a:ext>
            </a:extLst>
          </p:cNvPr>
          <p:cNvSpPr txBox="1"/>
          <p:nvPr/>
        </p:nvSpPr>
        <p:spPr>
          <a:xfrm>
            <a:off x="992030" y="1247819"/>
            <a:ext cx="2627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Setup &amp; input handling</a:t>
            </a:r>
          </a:p>
        </p:txBody>
      </p:sp>
      <p:sp>
        <p:nvSpPr>
          <p:cNvPr id="41" name="TextBox 6">
            <a:extLst>
              <a:ext uri="{FF2B5EF4-FFF2-40B4-BE49-F238E27FC236}">
                <a16:creationId xmlns:a16="http://schemas.microsoft.com/office/drawing/2014/main" id="{C2ABE262-2EB4-8380-E916-55684FD212C5}"/>
              </a:ext>
            </a:extLst>
          </p:cNvPr>
          <p:cNvSpPr txBox="1"/>
          <p:nvPr/>
        </p:nvSpPr>
        <p:spPr>
          <a:xfrm>
            <a:off x="1024447" y="1677323"/>
            <a:ext cx="2115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Game logic</a:t>
            </a:r>
          </a:p>
        </p:txBody>
      </p:sp>
      <p:sp>
        <p:nvSpPr>
          <p:cNvPr id="42" name="TextBox 6">
            <a:extLst>
              <a:ext uri="{FF2B5EF4-FFF2-40B4-BE49-F238E27FC236}">
                <a16:creationId xmlns:a16="http://schemas.microsoft.com/office/drawing/2014/main" id="{5C2FD0B5-013F-9362-916A-75B889419414}"/>
              </a:ext>
            </a:extLst>
          </p:cNvPr>
          <p:cNvSpPr txBox="1"/>
          <p:nvPr/>
        </p:nvSpPr>
        <p:spPr>
          <a:xfrm>
            <a:off x="1043497" y="2291434"/>
            <a:ext cx="2115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Drawing &amp; rendering</a:t>
            </a:r>
          </a:p>
        </p:txBody>
      </p:sp>
      <p:sp>
        <p:nvSpPr>
          <p:cNvPr id="43" name="TextBox 6">
            <a:extLst>
              <a:ext uri="{FF2B5EF4-FFF2-40B4-BE49-F238E27FC236}">
                <a16:creationId xmlns:a16="http://schemas.microsoft.com/office/drawing/2014/main" id="{BC7CC115-5E6C-CB9F-2EED-0D11E8F9AA1B}"/>
              </a:ext>
            </a:extLst>
          </p:cNvPr>
          <p:cNvSpPr txBox="1"/>
          <p:nvPr/>
        </p:nvSpPr>
        <p:spPr>
          <a:xfrm>
            <a:off x="1047408" y="2814111"/>
            <a:ext cx="3010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Main loop &amp; integration 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8C66EC0A-9AED-2AE0-CC25-63B64091579B}"/>
              </a:ext>
            </a:extLst>
          </p:cNvPr>
          <p:cNvSpPr/>
          <p:nvPr/>
        </p:nvSpPr>
        <p:spPr>
          <a:xfrm rot="5400000">
            <a:off x="721098" y="235084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51D8C1-60E7-B74C-FF5A-D40A8D663930}"/>
              </a:ext>
            </a:extLst>
          </p:cNvPr>
          <p:cNvSpPr/>
          <p:nvPr/>
        </p:nvSpPr>
        <p:spPr>
          <a:xfrm>
            <a:off x="5156386" y="984090"/>
            <a:ext cx="5899230" cy="486287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39CABFB6-5446-BB5D-7A05-B247BDD03342}"/>
              </a:ext>
            </a:extLst>
          </p:cNvPr>
          <p:cNvSpPr/>
          <p:nvPr/>
        </p:nvSpPr>
        <p:spPr>
          <a:xfrm rot="5400000">
            <a:off x="702048" y="286519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C7F64281-B1C5-7557-3B6A-07A0968DD097}"/>
              </a:ext>
            </a:extLst>
          </p:cNvPr>
          <p:cNvSpPr/>
          <p:nvPr/>
        </p:nvSpPr>
        <p:spPr>
          <a:xfrm rot="5400000">
            <a:off x="721098" y="176029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26A08C03-D029-049F-F48B-823EFCD21AD9}"/>
              </a:ext>
            </a:extLst>
          </p:cNvPr>
          <p:cNvSpPr/>
          <p:nvPr/>
        </p:nvSpPr>
        <p:spPr>
          <a:xfrm rot="5400000">
            <a:off x="721098" y="128404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CE86D4-1D79-3DF1-1D1D-A93BB1816BD7}"/>
              </a:ext>
            </a:extLst>
          </p:cNvPr>
          <p:cNvSpPr txBox="1"/>
          <p:nvPr/>
        </p:nvSpPr>
        <p:spPr>
          <a:xfrm>
            <a:off x="5156386" y="984090"/>
            <a:ext cx="5899230" cy="45243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void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save_highscore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()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 FILE *file =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fopen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("Highscore.txt", "w");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 if (file != NULL){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fprintf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(file, "%d",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highscore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);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fclose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(file);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 } else {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printf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("There was an error opening the file.");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   return;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 }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}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09974E91-319B-2F4A-979D-CD1A20831E46}"/>
              </a:ext>
            </a:extLst>
          </p:cNvPr>
          <p:cNvSpPr txBox="1"/>
          <p:nvPr/>
        </p:nvSpPr>
        <p:spPr>
          <a:xfrm rot="16200000">
            <a:off x="8462494" y="2775819"/>
            <a:ext cx="555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The Bold Font" pitchFamily="50" charset="0"/>
              </a:rPr>
              <a:t> High-score I/O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1E5891-D63E-9819-A6AE-BC9E27DD3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183" y="205720"/>
            <a:ext cx="486806" cy="5847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18101E-621A-1D4F-E10A-E17FDA1E2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511" y="229305"/>
            <a:ext cx="1223073" cy="5374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DA8B9F-2445-AC00-9204-9B37369E8297}"/>
              </a:ext>
            </a:extLst>
          </p:cNvPr>
          <p:cNvSpPr txBox="1"/>
          <p:nvPr/>
        </p:nvSpPr>
        <p:spPr>
          <a:xfrm>
            <a:off x="2933700" y="6169704"/>
            <a:ext cx="5899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Labib, Raonok, Tahsin, </a:t>
            </a:r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Tanvir</a:t>
            </a: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he Bold Font" pitchFamily="50" charset="0"/>
              </a:rPr>
              <a:t>Sorno</a:t>
            </a:r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0057F143-4D32-194E-B974-BE1F45E55934}"/>
              </a:ext>
            </a:extLst>
          </p:cNvPr>
          <p:cNvSpPr txBox="1"/>
          <p:nvPr/>
        </p:nvSpPr>
        <p:spPr>
          <a:xfrm rot="16200000">
            <a:off x="9854512" y="2887531"/>
            <a:ext cx="555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The Bold Font" pitchFamily="50" charset="0"/>
              </a:rPr>
              <a:t>Global game state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CB863FB1-1EC3-D943-ED9E-CDEE29174BDC}"/>
              </a:ext>
            </a:extLst>
          </p:cNvPr>
          <p:cNvSpPr txBox="1"/>
          <p:nvPr/>
        </p:nvSpPr>
        <p:spPr>
          <a:xfrm rot="16200000">
            <a:off x="9854511" y="2838780"/>
            <a:ext cx="555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The Bold Font" pitchFamily="50" charset="0"/>
              </a:rPr>
              <a:t>Clear the Screen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15F10F-E6C7-8DD8-6BB1-0C0B69572301}"/>
              </a:ext>
            </a:extLst>
          </p:cNvPr>
          <p:cNvCxnSpPr>
            <a:cxnSpLocks/>
          </p:cNvCxnSpPr>
          <p:nvPr/>
        </p:nvCxnSpPr>
        <p:spPr>
          <a:xfrm>
            <a:off x="5362368" y="6692924"/>
            <a:ext cx="146726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 descr="Fingerprint with solid fill">
            <a:extLst>
              <a:ext uri="{FF2B5EF4-FFF2-40B4-BE49-F238E27FC236}">
                <a16:creationId xmlns:a16="http://schemas.microsoft.com/office/drawing/2014/main" id="{FF784A3D-D394-C8A7-4B41-E6F30A9E78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99919">
            <a:off x="931626" y="5982110"/>
            <a:ext cx="439999" cy="439999"/>
          </a:xfrm>
          <a:prstGeom prst="rect">
            <a:avLst/>
          </a:prstGeom>
        </p:spPr>
      </p:pic>
      <p:pic>
        <p:nvPicPr>
          <p:cNvPr id="16" name="Graphic 15" descr="Snake with solid fill">
            <a:extLst>
              <a:ext uri="{FF2B5EF4-FFF2-40B4-BE49-F238E27FC236}">
                <a16:creationId xmlns:a16="http://schemas.microsoft.com/office/drawing/2014/main" id="{2618D65E-C636-DC66-33E8-631768783A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439982">
            <a:off x="2113247" y="5977151"/>
            <a:ext cx="385033" cy="3850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2B8531-078C-4294-8BEB-9EA9BE79A2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158" y="6045909"/>
            <a:ext cx="1101248" cy="69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129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3D4315-AD8B-26E1-6796-5B0267234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699D7B-78FD-2903-4882-0DC7E70A0AF7}"/>
              </a:ext>
            </a:extLst>
          </p:cNvPr>
          <p:cNvSpPr/>
          <p:nvPr/>
        </p:nvSpPr>
        <p:spPr>
          <a:xfrm>
            <a:off x="5156386" y="984090"/>
            <a:ext cx="5899230" cy="486287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70845E-D1A2-A199-F0F8-A37169571AA0}"/>
              </a:ext>
            </a:extLst>
          </p:cNvPr>
          <p:cNvSpPr txBox="1"/>
          <p:nvPr/>
        </p:nvSpPr>
        <p:spPr>
          <a:xfrm>
            <a:off x="5156386" y="984090"/>
            <a:ext cx="5899230" cy="48013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void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hideCursor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() 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{    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HANDLE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consoleHandle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=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GetStdHandle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(STD_OUTPUT_HANDLE);    CONSOLE_CURSOR_INFO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cursorInfo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;   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GetConsoleCursorInfo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consoleHandle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, &amp;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cursorInfo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);    </a:t>
            </a:r>
          </a:p>
          <a:p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cursorInfo.bVisible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= FALSE;    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SetConsoleCursorInfo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consoleHandle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, &amp;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cursorInfo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);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}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void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clearScreen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() 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{   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COORD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coord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= {0, 0};   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SetConsoleCursorPosition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GetStdHandle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(STD_OUTPUT_HANDLE), coord);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}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FF2B4256-1AE6-6CE3-3489-8A4ED4D0E5D0}"/>
              </a:ext>
            </a:extLst>
          </p:cNvPr>
          <p:cNvSpPr txBox="1"/>
          <p:nvPr/>
        </p:nvSpPr>
        <p:spPr>
          <a:xfrm rot="16200000">
            <a:off x="8462494" y="2775819"/>
            <a:ext cx="555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The Bold Font" pitchFamily="50" charset="0"/>
              </a:rPr>
              <a:t>Clear the Screen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661BDD-FD82-0E12-2EC6-CB8D191DA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183" y="205720"/>
            <a:ext cx="486806" cy="5847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A8A819-7DBF-C27A-9115-95CD38A579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511" y="229305"/>
            <a:ext cx="1223073" cy="537411"/>
          </a:xfrm>
          <a:prstGeom prst="rect">
            <a:avLst/>
          </a:prstGeom>
        </p:spPr>
      </p:pic>
      <p:sp>
        <p:nvSpPr>
          <p:cNvPr id="2" name="TextBox 6">
            <a:extLst>
              <a:ext uri="{FF2B5EF4-FFF2-40B4-BE49-F238E27FC236}">
                <a16:creationId xmlns:a16="http://schemas.microsoft.com/office/drawing/2014/main" id="{6C44AF6D-3A9D-6F4A-4BCD-1443FB342580}"/>
              </a:ext>
            </a:extLst>
          </p:cNvPr>
          <p:cNvSpPr txBox="1"/>
          <p:nvPr/>
        </p:nvSpPr>
        <p:spPr>
          <a:xfrm rot="16200000">
            <a:off x="10044909" y="2725805"/>
            <a:ext cx="555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The Bold Font" pitchFamily="50" charset="0"/>
              </a:rPr>
              <a:t> High-score I/O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02688C5-4F4C-C0B3-44F9-ABEC9E4BA575}"/>
              </a:ext>
            </a:extLst>
          </p:cNvPr>
          <p:cNvSpPr/>
          <p:nvPr/>
        </p:nvSpPr>
        <p:spPr>
          <a:xfrm rot="5400000">
            <a:off x="-4848812" y="2968603"/>
            <a:ext cx="10401300" cy="92079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776A7E0E-EFFF-CA28-46AB-79619DA3F45F}"/>
              </a:ext>
            </a:extLst>
          </p:cNvPr>
          <p:cNvSpPr/>
          <p:nvPr/>
        </p:nvSpPr>
        <p:spPr>
          <a:xfrm rot="5400000">
            <a:off x="685119" y="540441"/>
            <a:ext cx="553482" cy="333816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C0B97835-4AE2-EBE6-061A-67DCB41C0343}"/>
              </a:ext>
            </a:extLst>
          </p:cNvPr>
          <p:cNvSpPr txBox="1"/>
          <p:nvPr/>
        </p:nvSpPr>
        <p:spPr>
          <a:xfrm>
            <a:off x="1136384" y="229305"/>
            <a:ext cx="3681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  <a:latin typeface="The Bold Font" pitchFamily="50" charset="0"/>
                <a:ea typeface="Fira Sans ExtraBold" panose="020B0903050000020004" pitchFamily="34" charset="0"/>
              </a:rPr>
              <a:t>Core structs &amp; high score handling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F58A1DEC-0255-9446-0A07-4EF549013B21}"/>
              </a:ext>
            </a:extLst>
          </p:cNvPr>
          <p:cNvSpPr txBox="1"/>
          <p:nvPr/>
        </p:nvSpPr>
        <p:spPr>
          <a:xfrm>
            <a:off x="992030" y="1247819"/>
            <a:ext cx="2627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Setup &amp; input handling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DB76C008-BAB2-17CD-B1AF-414D7CD39F05}"/>
              </a:ext>
            </a:extLst>
          </p:cNvPr>
          <p:cNvSpPr txBox="1"/>
          <p:nvPr/>
        </p:nvSpPr>
        <p:spPr>
          <a:xfrm>
            <a:off x="1024447" y="1677323"/>
            <a:ext cx="2115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Game logic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A2BDE95F-88A2-C726-9B56-EAD671E52327}"/>
              </a:ext>
            </a:extLst>
          </p:cNvPr>
          <p:cNvSpPr txBox="1"/>
          <p:nvPr/>
        </p:nvSpPr>
        <p:spPr>
          <a:xfrm>
            <a:off x="1043497" y="2291434"/>
            <a:ext cx="2115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Drawing &amp; rendering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D2D49BCD-9035-8038-F860-633BAF7662F7}"/>
              </a:ext>
            </a:extLst>
          </p:cNvPr>
          <p:cNvSpPr txBox="1"/>
          <p:nvPr/>
        </p:nvSpPr>
        <p:spPr>
          <a:xfrm>
            <a:off x="1047408" y="2814111"/>
            <a:ext cx="3010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Main loop &amp; integration </a:t>
            </a: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D884D00C-83E3-DCDD-710B-5CBC937C7BC6}"/>
              </a:ext>
            </a:extLst>
          </p:cNvPr>
          <p:cNvSpPr/>
          <p:nvPr/>
        </p:nvSpPr>
        <p:spPr>
          <a:xfrm rot="5400000">
            <a:off x="721098" y="235084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9F9B5E2D-3B6A-BC68-429D-61A991DF6DCD}"/>
              </a:ext>
            </a:extLst>
          </p:cNvPr>
          <p:cNvSpPr/>
          <p:nvPr/>
        </p:nvSpPr>
        <p:spPr>
          <a:xfrm rot="5400000">
            <a:off x="702048" y="286519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5B563D7E-D1FA-8EF9-1C12-57833B5BF2ED}"/>
              </a:ext>
            </a:extLst>
          </p:cNvPr>
          <p:cNvSpPr/>
          <p:nvPr/>
        </p:nvSpPr>
        <p:spPr>
          <a:xfrm rot="5400000">
            <a:off x="721098" y="176029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D39FA0FA-04A9-9E3A-1B79-6FDC04D4E14C}"/>
              </a:ext>
            </a:extLst>
          </p:cNvPr>
          <p:cNvSpPr/>
          <p:nvPr/>
        </p:nvSpPr>
        <p:spPr>
          <a:xfrm rot="5400000">
            <a:off x="721098" y="128404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1BA486-5F77-A842-17F6-C42E443B0842}"/>
              </a:ext>
            </a:extLst>
          </p:cNvPr>
          <p:cNvSpPr txBox="1"/>
          <p:nvPr/>
        </p:nvSpPr>
        <p:spPr>
          <a:xfrm>
            <a:off x="2933700" y="6169704"/>
            <a:ext cx="5899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Labib, Raonok, Tahsin, </a:t>
            </a:r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Tanvir</a:t>
            </a: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he Bold Font" pitchFamily="50" charset="0"/>
              </a:rPr>
              <a:t>Sorno</a:t>
            </a:r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9BFA0A3-60C7-F700-803C-D566F78F1BFB}"/>
              </a:ext>
            </a:extLst>
          </p:cNvPr>
          <p:cNvCxnSpPr>
            <a:cxnSpLocks/>
          </p:cNvCxnSpPr>
          <p:nvPr/>
        </p:nvCxnSpPr>
        <p:spPr>
          <a:xfrm>
            <a:off x="5362368" y="6692924"/>
            <a:ext cx="146726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phic 26" descr="Fingerprint with solid fill">
            <a:extLst>
              <a:ext uri="{FF2B5EF4-FFF2-40B4-BE49-F238E27FC236}">
                <a16:creationId xmlns:a16="http://schemas.microsoft.com/office/drawing/2014/main" id="{CE4E9A8C-D276-DE07-E4D8-DEC6AB47AB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99919">
            <a:off x="931626" y="5982110"/>
            <a:ext cx="439999" cy="439999"/>
          </a:xfrm>
          <a:prstGeom prst="rect">
            <a:avLst/>
          </a:prstGeom>
        </p:spPr>
      </p:pic>
      <p:pic>
        <p:nvPicPr>
          <p:cNvPr id="28" name="Graphic 27" descr="Snake with solid fill">
            <a:extLst>
              <a:ext uri="{FF2B5EF4-FFF2-40B4-BE49-F238E27FC236}">
                <a16:creationId xmlns:a16="http://schemas.microsoft.com/office/drawing/2014/main" id="{C28E707B-4EBA-6228-9B91-F5931972B2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439982">
            <a:off x="2113247" y="5977151"/>
            <a:ext cx="385033" cy="38503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0D9EE3E-2DB6-AF1C-8947-6B454D701B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158" y="6045909"/>
            <a:ext cx="1101248" cy="69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61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829BC8-1B23-3C3A-ED5C-E6B6EE8F4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C488724-8063-D79A-C322-8BFA04700422}"/>
              </a:ext>
            </a:extLst>
          </p:cNvPr>
          <p:cNvSpPr/>
          <p:nvPr/>
        </p:nvSpPr>
        <p:spPr>
          <a:xfrm rot="5400000">
            <a:off x="-4848812" y="2968603"/>
            <a:ext cx="10401300" cy="92079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6">
            <a:extLst>
              <a:ext uri="{FF2B5EF4-FFF2-40B4-BE49-F238E27FC236}">
                <a16:creationId xmlns:a16="http://schemas.microsoft.com/office/drawing/2014/main" id="{A8EFA83D-63FD-4F80-D267-1BDADFEC74BC}"/>
              </a:ext>
            </a:extLst>
          </p:cNvPr>
          <p:cNvSpPr txBox="1"/>
          <p:nvPr/>
        </p:nvSpPr>
        <p:spPr>
          <a:xfrm>
            <a:off x="1024447" y="1677323"/>
            <a:ext cx="2115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Game logic</a:t>
            </a:r>
          </a:p>
        </p:txBody>
      </p:sp>
      <p:sp>
        <p:nvSpPr>
          <p:cNvPr id="42" name="TextBox 6">
            <a:extLst>
              <a:ext uri="{FF2B5EF4-FFF2-40B4-BE49-F238E27FC236}">
                <a16:creationId xmlns:a16="http://schemas.microsoft.com/office/drawing/2014/main" id="{2193C6DE-B030-4285-A81E-9BE0E146964D}"/>
              </a:ext>
            </a:extLst>
          </p:cNvPr>
          <p:cNvSpPr txBox="1"/>
          <p:nvPr/>
        </p:nvSpPr>
        <p:spPr>
          <a:xfrm>
            <a:off x="1043497" y="2291434"/>
            <a:ext cx="2115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Drawing &amp; rendering</a:t>
            </a:r>
          </a:p>
        </p:txBody>
      </p:sp>
      <p:sp>
        <p:nvSpPr>
          <p:cNvPr id="43" name="TextBox 6">
            <a:extLst>
              <a:ext uri="{FF2B5EF4-FFF2-40B4-BE49-F238E27FC236}">
                <a16:creationId xmlns:a16="http://schemas.microsoft.com/office/drawing/2014/main" id="{F94EF30D-38C5-F218-26B3-B5CB9A755722}"/>
              </a:ext>
            </a:extLst>
          </p:cNvPr>
          <p:cNvSpPr txBox="1"/>
          <p:nvPr/>
        </p:nvSpPr>
        <p:spPr>
          <a:xfrm>
            <a:off x="1047408" y="2814111"/>
            <a:ext cx="3010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Main loop &amp; integration 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5FE32D78-4437-057D-115F-EE9772527BB5}"/>
              </a:ext>
            </a:extLst>
          </p:cNvPr>
          <p:cNvSpPr/>
          <p:nvPr/>
        </p:nvSpPr>
        <p:spPr>
          <a:xfrm rot="5400000">
            <a:off x="721098" y="235084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5EA458-ADE9-26B9-4137-1FE62171CDDC}"/>
              </a:ext>
            </a:extLst>
          </p:cNvPr>
          <p:cNvSpPr/>
          <p:nvPr/>
        </p:nvSpPr>
        <p:spPr>
          <a:xfrm>
            <a:off x="5156386" y="984090"/>
            <a:ext cx="5899230" cy="486287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2BCEC089-8C9F-D491-C858-CCC22369E190}"/>
              </a:ext>
            </a:extLst>
          </p:cNvPr>
          <p:cNvSpPr/>
          <p:nvPr/>
        </p:nvSpPr>
        <p:spPr>
          <a:xfrm rot="5400000">
            <a:off x="702048" y="286519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A0EC93E6-D9A9-1106-8BC6-0EC69A35FC37}"/>
              </a:ext>
            </a:extLst>
          </p:cNvPr>
          <p:cNvSpPr/>
          <p:nvPr/>
        </p:nvSpPr>
        <p:spPr>
          <a:xfrm rot="5400000">
            <a:off x="721098" y="176029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9CE488-FB67-5972-D8C1-591F4CE701B4}"/>
              </a:ext>
            </a:extLst>
          </p:cNvPr>
          <p:cNvSpPr txBox="1"/>
          <p:nvPr/>
        </p:nvSpPr>
        <p:spPr>
          <a:xfrm>
            <a:off x="5156386" y="984090"/>
            <a:ext cx="5899230" cy="286232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snake.length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= 3;</a:t>
            </a:r>
          </a:p>
          <a:p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snake.body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[0].x = WIDTH / 2;</a:t>
            </a:r>
          </a:p>
          <a:p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snake.body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[0].y = HEIGHT / 2;</a:t>
            </a:r>
          </a:p>
          <a:p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snake.dir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= RIGHT;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C5529BA7-2CE2-32D7-6BDA-E83AA3722DAE}"/>
              </a:ext>
            </a:extLst>
          </p:cNvPr>
          <p:cNvSpPr txBox="1"/>
          <p:nvPr/>
        </p:nvSpPr>
        <p:spPr>
          <a:xfrm rot="16200000">
            <a:off x="8462494" y="2775819"/>
            <a:ext cx="555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The Bold Font" pitchFamily="50" charset="0"/>
              </a:rPr>
              <a:t>Initialize Snake Properties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8A77A1-37D0-4B9D-8DE1-D0A39439F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183" y="205720"/>
            <a:ext cx="486806" cy="5847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6F52EC-2B6A-292D-6FD7-C6BCE046FB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511" y="229305"/>
            <a:ext cx="1223073" cy="5374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B68248-BF94-7AE1-C656-16F08F207EC6}"/>
              </a:ext>
            </a:extLst>
          </p:cNvPr>
          <p:cNvSpPr txBox="1"/>
          <p:nvPr/>
        </p:nvSpPr>
        <p:spPr>
          <a:xfrm>
            <a:off x="2933700" y="6169704"/>
            <a:ext cx="5899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Labib, Raonok, Tahsin, Tanvir, </a:t>
            </a:r>
            <a:r>
              <a:rPr lang="en-US" sz="2800" dirty="0" err="1">
                <a:solidFill>
                  <a:schemeClr val="bg1"/>
                </a:solidFill>
                <a:latin typeface="The Bold Font" pitchFamily="50" charset="0"/>
              </a:rPr>
              <a:t>Sorno</a:t>
            </a:r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4D373BE4-94A7-FB7E-2FFA-D76826A7C162}"/>
              </a:ext>
            </a:extLst>
          </p:cNvPr>
          <p:cNvSpPr/>
          <p:nvPr/>
        </p:nvSpPr>
        <p:spPr>
          <a:xfrm rot="5400000">
            <a:off x="716368" y="904764"/>
            <a:ext cx="553482" cy="333816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49D1EF09-192E-2D9B-3147-D0E9B7CE0635}"/>
              </a:ext>
            </a:extLst>
          </p:cNvPr>
          <p:cNvSpPr txBox="1"/>
          <p:nvPr/>
        </p:nvSpPr>
        <p:spPr>
          <a:xfrm>
            <a:off x="976368" y="190233"/>
            <a:ext cx="3681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  <a:ea typeface="Fira Sans ExtraBold" panose="020B0903050000020004" pitchFamily="34" charset="0"/>
              </a:rPr>
              <a:t>Core structs &amp; high score handling</a:t>
            </a: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A7D16948-A33A-105D-6C14-EFA7176706E9}"/>
              </a:ext>
            </a:extLst>
          </p:cNvPr>
          <p:cNvSpPr txBox="1"/>
          <p:nvPr/>
        </p:nvSpPr>
        <p:spPr>
          <a:xfrm>
            <a:off x="1197505" y="542680"/>
            <a:ext cx="26274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Setup &amp; input handling</a:t>
            </a: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6C3A0CB2-BA8B-AA3C-2E94-78769FD3DAB0}"/>
              </a:ext>
            </a:extLst>
          </p:cNvPr>
          <p:cNvSpPr/>
          <p:nvPr/>
        </p:nvSpPr>
        <p:spPr>
          <a:xfrm rot="5400000">
            <a:off x="719253" y="258052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0E4B4B39-B838-3E3C-2773-450E19FA7F80}"/>
              </a:ext>
            </a:extLst>
          </p:cNvPr>
          <p:cNvSpPr txBox="1"/>
          <p:nvPr/>
        </p:nvSpPr>
        <p:spPr>
          <a:xfrm rot="16200000">
            <a:off x="10984081" y="2713127"/>
            <a:ext cx="555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The Bold Font" pitchFamily="50" charset="0"/>
              </a:rPr>
              <a:t>Set Initial Body Positions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32F4C02-2C86-422A-F9D2-EF8F04E9DED7}"/>
              </a:ext>
            </a:extLst>
          </p:cNvPr>
          <p:cNvCxnSpPr>
            <a:cxnSpLocks/>
          </p:cNvCxnSpPr>
          <p:nvPr/>
        </p:nvCxnSpPr>
        <p:spPr>
          <a:xfrm>
            <a:off x="6225968" y="6692924"/>
            <a:ext cx="146726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Fingerprint with solid fill">
            <a:extLst>
              <a:ext uri="{FF2B5EF4-FFF2-40B4-BE49-F238E27FC236}">
                <a16:creationId xmlns:a16="http://schemas.microsoft.com/office/drawing/2014/main" id="{C0B7BDC0-A175-5DC3-145A-6EADEB1107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99919">
            <a:off x="931626" y="5982110"/>
            <a:ext cx="439999" cy="439999"/>
          </a:xfrm>
          <a:prstGeom prst="rect">
            <a:avLst/>
          </a:prstGeom>
        </p:spPr>
      </p:pic>
      <p:pic>
        <p:nvPicPr>
          <p:cNvPr id="7" name="Graphic 6" descr="Snake with solid fill">
            <a:extLst>
              <a:ext uri="{FF2B5EF4-FFF2-40B4-BE49-F238E27FC236}">
                <a16:creationId xmlns:a16="http://schemas.microsoft.com/office/drawing/2014/main" id="{AB5A852D-4D18-3D33-C94C-62C22C83F1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439982">
            <a:off x="2113247" y="5977151"/>
            <a:ext cx="385033" cy="3850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5FA629-02C7-232E-9E5D-B170EFD4A3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158" y="6045909"/>
            <a:ext cx="1101248" cy="693981"/>
          </a:xfrm>
          <a:prstGeom prst="rect">
            <a:avLst/>
          </a:prstGeom>
        </p:spPr>
      </p:pic>
      <p:sp>
        <p:nvSpPr>
          <p:cNvPr id="20" name="TextBox 6">
            <a:extLst>
              <a:ext uri="{FF2B5EF4-FFF2-40B4-BE49-F238E27FC236}">
                <a16:creationId xmlns:a16="http://schemas.microsoft.com/office/drawing/2014/main" id="{C27764FC-6C23-1557-7887-A6EC08AAFBC2}"/>
              </a:ext>
            </a:extLst>
          </p:cNvPr>
          <p:cNvSpPr txBox="1"/>
          <p:nvPr/>
        </p:nvSpPr>
        <p:spPr>
          <a:xfrm rot="16200000">
            <a:off x="10044909" y="2775819"/>
            <a:ext cx="555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The Bold Font" pitchFamily="50" charset="0"/>
              </a:rPr>
              <a:t>Clear the Screen</a:t>
            </a:r>
          </a:p>
        </p:txBody>
      </p:sp>
    </p:spTree>
    <p:extLst>
      <p:ext uri="{BB962C8B-B14F-4D97-AF65-F5344CB8AC3E}">
        <p14:creationId xmlns:p14="http://schemas.microsoft.com/office/powerpoint/2010/main" val="456559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BD8016-27D9-3915-1B94-422066AEE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DD752C4-A48F-BEC1-4CF7-3F25F8FBEF0D}"/>
              </a:ext>
            </a:extLst>
          </p:cNvPr>
          <p:cNvSpPr/>
          <p:nvPr/>
        </p:nvSpPr>
        <p:spPr>
          <a:xfrm rot="5400000">
            <a:off x="-4848812" y="2968603"/>
            <a:ext cx="10401300" cy="92079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6">
            <a:extLst>
              <a:ext uri="{FF2B5EF4-FFF2-40B4-BE49-F238E27FC236}">
                <a16:creationId xmlns:a16="http://schemas.microsoft.com/office/drawing/2014/main" id="{700E67D8-10A2-E61C-AE7E-F08FA17F38B2}"/>
              </a:ext>
            </a:extLst>
          </p:cNvPr>
          <p:cNvSpPr txBox="1"/>
          <p:nvPr/>
        </p:nvSpPr>
        <p:spPr>
          <a:xfrm>
            <a:off x="1024447" y="1677323"/>
            <a:ext cx="2115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Game logic</a:t>
            </a:r>
          </a:p>
        </p:txBody>
      </p:sp>
      <p:sp>
        <p:nvSpPr>
          <p:cNvPr id="42" name="TextBox 6">
            <a:extLst>
              <a:ext uri="{FF2B5EF4-FFF2-40B4-BE49-F238E27FC236}">
                <a16:creationId xmlns:a16="http://schemas.microsoft.com/office/drawing/2014/main" id="{39130CF0-5B2B-FDDD-B563-FD1140E58A07}"/>
              </a:ext>
            </a:extLst>
          </p:cNvPr>
          <p:cNvSpPr txBox="1"/>
          <p:nvPr/>
        </p:nvSpPr>
        <p:spPr>
          <a:xfrm>
            <a:off x="1043497" y="2291434"/>
            <a:ext cx="2115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Drawing &amp; rendering</a:t>
            </a:r>
          </a:p>
        </p:txBody>
      </p:sp>
      <p:sp>
        <p:nvSpPr>
          <p:cNvPr id="43" name="TextBox 6">
            <a:extLst>
              <a:ext uri="{FF2B5EF4-FFF2-40B4-BE49-F238E27FC236}">
                <a16:creationId xmlns:a16="http://schemas.microsoft.com/office/drawing/2014/main" id="{C734B689-F650-3DD9-5A29-4973234B979F}"/>
              </a:ext>
            </a:extLst>
          </p:cNvPr>
          <p:cNvSpPr txBox="1"/>
          <p:nvPr/>
        </p:nvSpPr>
        <p:spPr>
          <a:xfrm>
            <a:off x="1047408" y="2814111"/>
            <a:ext cx="3010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Main loop &amp; integration 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D480BBB5-A3F5-7871-80D2-C24A50B0BE5B}"/>
              </a:ext>
            </a:extLst>
          </p:cNvPr>
          <p:cNvSpPr/>
          <p:nvPr/>
        </p:nvSpPr>
        <p:spPr>
          <a:xfrm rot="5400000">
            <a:off x="721098" y="235084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294D3F-4B31-8FD2-0B2C-7BD16D148AB0}"/>
              </a:ext>
            </a:extLst>
          </p:cNvPr>
          <p:cNvSpPr/>
          <p:nvPr/>
        </p:nvSpPr>
        <p:spPr>
          <a:xfrm>
            <a:off x="5156386" y="984090"/>
            <a:ext cx="5899230" cy="486287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E3DDBA23-38E2-3BCB-442F-B2F4A0F838B9}"/>
              </a:ext>
            </a:extLst>
          </p:cNvPr>
          <p:cNvSpPr/>
          <p:nvPr/>
        </p:nvSpPr>
        <p:spPr>
          <a:xfrm rot="5400000">
            <a:off x="702048" y="286519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60E8DCA0-4F90-9FA3-F165-5B0DECA84698}"/>
              </a:ext>
            </a:extLst>
          </p:cNvPr>
          <p:cNvSpPr/>
          <p:nvPr/>
        </p:nvSpPr>
        <p:spPr>
          <a:xfrm rot="5400000">
            <a:off x="721098" y="176029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D2DA5A-525F-A9F5-AEF3-ED0755C8A7EB}"/>
              </a:ext>
            </a:extLst>
          </p:cNvPr>
          <p:cNvSpPr txBox="1"/>
          <p:nvPr/>
        </p:nvSpPr>
        <p:spPr>
          <a:xfrm>
            <a:off x="5156386" y="984090"/>
            <a:ext cx="5899230" cy="3139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for(int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= 1;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&lt;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snake.length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;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++)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snake.body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[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].x =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snake.body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[0].x-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;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snake.body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[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].y =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snake.body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[0].y;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}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849E3CA0-4A90-C4D1-4F5E-E1A0F69AB885}"/>
              </a:ext>
            </a:extLst>
          </p:cNvPr>
          <p:cNvSpPr txBox="1"/>
          <p:nvPr/>
        </p:nvSpPr>
        <p:spPr>
          <a:xfrm rot="16200000">
            <a:off x="8462494" y="2775819"/>
            <a:ext cx="555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The Bold Font" pitchFamily="50" charset="0"/>
              </a:rPr>
              <a:t>Set Initial Body Positions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837201-559A-19AA-02CB-0F96AA1B4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183" y="205720"/>
            <a:ext cx="486806" cy="5847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0574E0-B279-B0BC-F8AA-91A3BDA60D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511" y="229305"/>
            <a:ext cx="1223073" cy="5374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CC0B3E-6B71-D399-35F8-433922DE9132}"/>
              </a:ext>
            </a:extLst>
          </p:cNvPr>
          <p:cNvSpPr txBox="1"/>
          <p:nvPr/>
        </p:nvSpPr>
        <p:spPr>
          <a:xfrm>
            <a:off x="2933700" y="6169704"/>
            <a:ext cx="5899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Labib, Raonok, Tahsin, Tanvir, </a:t>
            </a:r>
            <a:r>
              <a:rPr lang="en-US" sz="2800" dirty="0" err="1">
                <a:solidFill>
                  <a:schemeClr val="bg1"/>
                </a:solidFill>
                <a:latin typeface="The Bold Font" pitchFamily="50" charset="0"/>
              </a:rPr>
              <a:t>Sorno</a:t>
            </a:r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8C20F25E-FFCC-F695-9E81-AD42F3FEEEEE}"/>
              </a:ext>
            </a:extLst>
          </p:cNvPr>
          <p:cNvSpPr txBox="1"/>
          <p:nvPr/>
        </p:nvSpPr>
        <p:spPr>
          <a:xfrm rot="16200000">
            <a:off x="9953490" y="2887531"/>
            <a:ext cx="555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The Bold Font" pitchFamily="50" charset="0"/>
              </a:rPr>
              <a:t>Initialize Snake Properties</a:t>
            </a: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96A9B9C6-3C31-1EF1-9E2A-7511BF1BFD64}"/>
              </a:ext>
            </a:extLst>
          </p:cNvPr>
          <p:cNvSpPr/>
          <p:nvPr/>
        </p:nvSpPr>
        <p:spPr>
          <a:xfrm rot="5400000">
            <a:off x="716368" y="904764"/>
            <a:ext cx="553482" cy="333816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9CAE4CEF-28EE-8D8F-3721-80CBC3D306A7}"/>
              </a:ext>
            </a:extLst>
          </p:cNvPr>
          <p:cNvSpPr txBox="1"/>
          <p:nvPr/>
        </p:nvSpPr>
        <p:spPr>
          <a:xfrm>
            <a:off x="976368" y="190233"/>
            <a:ext cx="3681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  <a:ea typeface="Fira Sans ExtraBold" panose="020B0903050000020004" pitchFamily="34" charset="0"/>
              </a:rPr>
              <a:t>Core structs &amp; high score handling</a:t>
            </a: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B7F323E7-0DEB-9687-0CE7-ADE71CC25EE8}"/>
              </a:ext>
            </a:extLst>
          </p:cNvPr>
          <p:cNvSpPr txBox="1"/>
          <p:nvPr/>
        </p:nvSpPr>
        <p:spPr>
          <a:xfrm>
            <a:off x="1197505" y="542680"/>
            <a:ext cx="26274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Setup &amp; input handling</a:t>
            </a: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817EF8AC-96B6-2E89-4111-A7C9056D3981}"/>
              </a:ext>
            </a:extLst>
          </p:cNvPr>
          <p:cNvSpPr/>
          <p:nvPr/>
        </p:nvSpPr>
        <p:spPr>
          <a:xfrm rot="5400000">
            <a:off x="719253" y="258052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1D6E891C-1EA4-4708-CAAD-8A4063F81439}"/>
              </a:ext>
            </a:extLst>
          </p:cNvPr>
          <p:cNvSpPr txBox="1"/>
          <p:nvPr/>
        </p:nvSpPr>
        <p:spPr>
          <a:xfrm rot="16200000">
            <a:off x="9888347" y="2821985"/>
            <a:ext cx="555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 Spawn Food and Power-up Randomly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22711C-FA49-38AF-2E77-F09A7A900ADE}"/>
              </a:ext>
            </a:extLst>
          </p:cNvPr>
          <p:cNvCxnSpPr>
            <a:cxnSpLocks/>
          </p:cNvCxnSpPr>
          <p:nvPr/>
        </p:nvCxnSpPr>
        <p:spPr>
          <a:xfrm>
            <a:off x="6225968" y="6692924"/>
            <a:ext cx="146726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Fingerprint with solid fill">
            <a:extLst>
              <a:ext uri="{FF2B5EF4-FFF2-40B4-BE49-F238E27FC236}">
                <a16:creationId xmlns:a16="http://schemas.microsoft.com/office/drawing/2014/main" id="{94650CC1-2268-B820-829D-11F06F4C73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99919">
            <a:off x="931626" y="5982110"/>
            <a:ext cx="439999" cy="439999"/>
          </a:xfrm>
          <a:prstGeom prst="rect">
            <a:avLst/>
          </a:prstGeom>
        </p:spPr>
      </p:pic>
      <p:pic>
        <p:nvPicPr>
          <p:cNvPr id="7" name="Graphic 6" descr="Snake with solid fill">
            <a:extLst>
              <a:ext uri="{FF2B5EF4-FFF2-40B4-BE49-F238E27FC236}">
                <a16:creationId xmlns:a16="http://schemas.microsoft.com/office/drawing/2014/main" id="{F2149227-387D-39BF-8FE9-0AFDE8BBE8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439982">
            <a:off x="2113247" y="5977151"/>
            <a:ext cx="385033" cy="3850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3069300-E051-4F02-E2EB-6C23D54666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158" y="6045909"/>
            <a:ext cx="1101248" cy="69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97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64EBF5-43C2-F9C9-BE14-69724F0EC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05B24DC-EE61-1A83-4D28-B21B822BADA6}"/>
              </a:ext>
            </a:extLst>
          </p:cNvPr>
          <p:cNvSpPr/>
          <p:nvPr/>
        </p:nvSpPr>
        <p:spPr>
          <a:xfrm rot="5400000">
            <a:off x="-4848812" y="2968603"/>
            <a:ext cx="10401300" cy="92079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6">
            <a:extLst>
              <a:ext uri="{FF2B5EF4-FFF2-40B4-BE49-F238E27FC236}">
                <a16:creationId xmlns:a16="http://schemas.microsoft.com/office/drawing/2014/main" id="{B7DA7FC2-DC3D-D346-57C7-77898E8A3F64}"/>
              </a:ext>
            </a:extLst>
          </p:cNvPr>
          <p:cNvSpPr txBox="1"/>
          <p:nvPr/>
        </p:nvSpPr>
        <p:spPr>
          <a:xfrm>
            <a:off x="1024447" y="1677323"/>
            <a:ext cx="2115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Game logic</a:t>
            </a:r>
          </a:p>
        </p:txBody>
      </p:sp>
      <p:sp>
        <p:nvSpPr>
          <p:cNvPr id="42" name="TextBox 6">
            <a:extLst>
              <a:ext uri="{FF2B5EF4-FFF2-40B4-BE49-F238E27FC236}">
                <a16:creationId xmlns:a16="http://schemas.microsoft.com/office/drawing/2014/main" id="{81EE3D72-5873-06AB-9D79-73F3D49952B9}"/>
              </a:ext>
            </a:extLst>
          </p:cNvPr>
          <p:cNvSpPr txBox="1"/>
          <p:nvPr/>
        </p:nvSpPr>
        <p:spPr>
          <a:xfrm>
            <a:off x="1043497" y="2291434"/>
            <a:ext cx="2115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Drawing &amp; rendering</a:t>
            </a:r>
          </a:p>
        </p:txBody>
      </p:sp>
      <p:sp>
        <p:nvSpPr>
          <p:cNvPr id="43" name="TextBox 6">
            <a:extLst>
              <a:ext uri="{FF2B5EF4-FFF2-40B4-BE49-F238E27FC236}">
                <a16:creationId xmlns:a16="http://schemas.microsoft.com/office/drawing/2014/main" id="{52A3BF57-4719-C822-375A-014F5EDBBBB4}"/>
              </a:ext>
            </a:extLst>
          </p:cNvPr>
          <p:cNvSpPr txBox="1"/>
          <p:nvPr/>
        </p:nvSpPr>
        <p:spPr>
          <a:xfrm>
            <a:off x="1047408" y="2814111"/>
            <a:ext cx="3010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Main loop &amp; integration 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5AFF668D-C49B-9A81-E853-D3C2264685EC}"/>
              </a:ext>
            </a:extLst>
          </p:cNvPr>
          <p:cNvSpPr/>
          <p:nvPr/>
        </p:nvSpPr>
        <p:spPr>
          <a:xfrm rot="5400000">
            <a:off x="721098" y="235084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424B29-60FB-5CC0-3B72-AB24E5C70D9B}"/>
              </a:ext>
            </a:extLst>
          </p:cNvPr>
          <p:cNvSpPr/>
          <p:nvPr/>
        </p:nvSpPr>
        <p:spPr>
          <a:xfrm>
            <a:off x="5156386" y="984090"/>
            <a:ext cx="5899230" cy="486287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938112B5-F825-D8CC-EE14-F19C1BE23F5B}"/>
              </a:ext>
            </a:extLst>
          </p:cNvPr>
          <p:cNvSpPr/>
          <p:nvPr/>
        </p:nvSpPr>
        <p:spPr>
          <a:xfrm rot="5400000">
            <a:off x="702048" y="286519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9019C26F-5C00-93FB-DF53-897AD065AC71}"/>
              </a:ext>
            </a:extLst>
          </p:cNvPr>
          <p:cNvSpPr/>
          <p:nvPr/>
        </p:nvSpPr>
        <p:spPr>
          <a:xfrm rot="5400000">
            <a:off x="721098" y="176029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12B55E-E9BA-CF53-73DB-88AFD31C6955}"/>
              </a:ext>
            </a:extLst>
          </p:cNvPr>
          <p:cNvSpPr txBox="1"/>
          <p:nvPr/>
        </p:nvSpPr>
        <p:spPr>
          <a:xfrm>
            <a:off x="5156386" y="984090"/>
            <a:ext cx="5899230" cy="286232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food.x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= rand() % WIDTH;</a:t>
            </a:r>
          </a:p>
          <a:p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food.y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= rand() % HEIGHT;</a:t>
            </a: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powerup.x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= rand() % WIDTH;</a:t>
            </a:r>
          </a:p>
          <a:p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powerup.y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= rand() % HEIGHT;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D49A1686-D44F-AD38-7542-C6125A08929B}"/>
              </a:ext>
            </a:extLst>
          </p:cNvPr>
          <p:cNvSpPr txBox="1"/>
          <p:nvPr/>
        </p:nvSpPr>
        <p:spPr>
          <a:xfrm rot="16200000">
            <a:off x="8462494" y="2821985"/>
            <a:ext cx="555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 Spawn Food and Power-up Randomly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D4F62B-A9B5-A763-DA4F-76F258727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183" y="205720"/>
            <a:ext cx="486806" cy="5847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5B7A4B-F6ED-B3E6-F3BE-A0BCE4E7A2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511" y="229305"/>
            <a:ext cx="1223073" cy="5374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87AC9C-D09A-B75F-6048-92515A8CB491}"/>
              </a:ext>
            </a:extLst>
          </p:cNvPr>
          <p:cNvSpPr txBox="1"/>
          <p:nvPr/>
        </p:nvSpPr>
        <p:spPr>
          <a:xfrm>
            <a:off x="2933700" y="6169704"/>
            <a:ext cx="5899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Labib, Raonok, Tahsin, Tanvir, </a:t>
            </a:r>
            <a:r>
              <a:rPr lang="en-US" sz="2800" dirty="0" err="1">
                <a:solidFill>
                  <a:schemeClr val="bg1"/>
                </a:solidFill>
                <a:latin typeface="The Bold Font" pitchFamily="50" charset="0"/>
              </a:rPr>
              <a:t>Sorno</a:t>
            </a:r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C905887F-526B-1FB8-87B1-0DACB664D03E}"/>
              </a:ext>
            </a:extLst>
          </p:cNvPr>
          <p:cNvSpPr txBox="1"/>
          <p:nvPr/>
        </p:nvSpPr>
        <p:spPr>
          <a:xfrm rot="16200000">
            <a:off x="9854512" y="2838780"/>
            <a:ext cx="555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The Bold Font" pitchFamily="50" charset="0"/>
              </a:rPr>
              <a:t>Set Initial Body Positions</a:t>
            </a: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FBCA6334-1FF6-373A-36FF-15417C932281}"/>
              </a:ext>
            </a:extLst>
          </p:cNvPr>
          <p:cNvSpPr/>
          <p:nvPr/>
        </p:nvSpPr>
        <p:spPr>
          <a:xfrm rot="5400000">
            <a:off x="716368" y="904764"/>
            <a:ext cx="553482" cy="333816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AA13CCCA-84FA-C2C7-7C2F-103C67DB7CF3}"/>
              </a:ext>
            </a:extLst>
          </p:cNvPr>
          <p:cNvSpPr txBox="1"/>
          <p:nvPr/>
        </p:nvSpPr>
        <p:spPr>
          <a:xfrm>
            <a:off x="976368" y="190233"/>
            <a:ext cx="3681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  <a:ea typeface="Fira Sans ExtraBold" panose="020B0903050000020004" pitchFamily="34" charset="0"/>
              </a:rPr>
              <a:t>Core structs &amp; high score handling</a:t>
            </a: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09F07A99-2036-4F3E-C31F-146BCCDAE4E8}"/>
              </a:ext>
            </a:extLst>
          </p:cNvPr>
          <p:cNvSpPr txBox="1"/>
          <p:nvPr/>
        </p:nvSpPr>
        <p:spPr>
          <a:xfrm>
            <a:off x="1197505" y="542680"/>
            <a:ext cx="26274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Setup &amp; input handling</a:t>
            </a: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C7FCD93C-59AB-5722-2910-9BA5D0854B12}"/>
              </a:ext>
            </a:extLst>
          </p:cNvPr>
          <p:cNvSpPr/>
          <p:nvPr/>
        </p:nvSpPr>
        <p:spPr>
          <a:xfrm rot="5400000">
            <a:off x="719253" y="258052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62F68771-3F31-6F54-D391-44574D455729}"/>
              </a:ext>
            </a:extLst>
          </p:cNvPr>
          <p:cNvSpPr txBox="1"/>
          <p:nvPr/>
        </p:nvSpPr>
        <p:spPr>
          <a:xfrm rot="16200000">
            <a:off x="10571912" y="2936802"/>
            <a:ext cx="555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 Spawn Food and Power-up Randomly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9368FBAC-34B7-3952-B894-D0C64EED957B}"/>
              </a:ext>
            </a:extLst>
          </p:cNvPr>
          <p:cNvSpPr txBox="1"/>
          <p:nvPr/>
        </p:nvSpPr>
        <p:spPr>
          <a:xfrm rot="16200000">
            <a:off x="9872786" y="2725805"/>
            <a:ext cx="555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The Bold Font" pitchFamily="50" charset="0"/>
              </a:rPr>
              <a:t>Load Saved High Score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3BB6C99-59D8-ABC5-13DA-3032BE952784}"/>
              </a:ext>
            </a:extLst>
          </p:cNvPr>
          <p:cNvCxnSpPr>
            <a:cxnSpLocks/>
          </p:cNvCxnSpPr>
          <p:nvPr/>
        </p:nvCxnSpPr>
        <p:spPr>
          <a:xfrm>
            <a:off x="6225968" y="6692924"/>
            <a:ext cx="146726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Fingerprint with solid fill">
            <a:extLst>
              <a:ext uri="{FF2B5EF4-FFF2-40B4-BE49-F238E27FC236}">
                <a16:creationId xmlns:a16="http://schemas.microsoft.com/office/drawing/2014/main" id="{D43605A8-4425-814B-A66D-9C994A2800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99919">
            <a:off x="931626" y="5982110"/>
            <a:ext cx="439999" cy="439999"/>
          </a:xfrm>
          <a:prstGeom prst="rect">
            <a:avLst/>
          </a:prstGeom>
        </p:spPr>
      </p:pic>
      <p:pic>
        <p:nvPicPr>
          <p:cNvPr id="13" name="Graphic 12" descr="Snake with solid fill">
            <a:extLst>
              <a:ext uri="{FF2B5EF4-FFF2-40B4-BE49-F238E27FC236}">
                <a16:creationId xmlns:a16="http://schemas.microsoft.com/office/drawing/2014/main" id="{7CA55858-CDEB-6C98-B148-29404E3DCB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439982">
            <a:off x="2113247" y="5977151"/>
            <a:ext cx="385033" cy="3850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6A11E4-5FB2-BE3B-73CC-6A578AB60F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158" y="6045909"/>
            <a:ext cx="1101248" cy="69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976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4158CA-B6D2-9387-D9B0-1AD1968C5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40124F0-9139-88E0-0F91-51245074761B}"/>
              </a:ext>
            </a:extLst>
          </p:cNvPr>
          <p:cNvSpPr/>
          <p:nvPr/>
        </p:nvSpPr>
        <p:spPr>
          <a:xfrm rot="5400000">
            <a:off x="-4848812" y="2968603"/>
            <a:ext cx="10401300" cy="92079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6">
            <a:extLst>
              <a:ext uri="{FF2B5EF4-FFF2-40B4-BE49-F238E27FC236}">
                <a16:creationId xmlns:a16="http://schemas.microsoft.com/office/drawing/2014/main" id="{5A177D5C-7CAE-561E-2026-97B152DC64E1}"/>
              </a:ext>
            </a:extLst>
          </p:cNvPr>
          <p:cNvSpPr txBox="1"/>
          <p:nvPr/>
        </p:nvSpPr>
        <p:spPr>
          <a:xfrm>
            <a:off x="1024447" y="1677323"/>
            <a:ext cx="2115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Game logic</a:t>
            </a:r>
          </a:p>
        </p:txBody>
      </p:sp>
      <p:sp>
        <p:nvSpPr>
          <p:cNvPr id="42" name="TextBox 6">
            <a:extLst>
              <a:ext uri="{FF2B5EF4-FFF2-40B4-BE49-F238E27FC236}">
                <a16:creationId xmlns:a16="http://schemas.microsoft.com/office/drawing/2014/main" id="{4D09C1B6-6EC9-4366-88D3-4880F0157247}"/>
              </a:ext>
            </a:extLst>
          </p:cNvPr>
          <p:cNvSpPr txBox="1"/>
          <p:nvPr/>
        </p:nvSpPr>
        <p:spPr>
          <a:xfrm>
            <a:off x="1043497" y="2291434"/>
            <a:ext cx="2115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Drawing &amp; rendering</a:t>
            </a:r>
          </a:p>
        </p:txBody>
      </p:sp>
      <p:sp>
        <p:nvSpPr>
          <p:cNvPr id="43" name="TextBox 6">
            <a:extLst>
              <a:ext uri="{FF2B5EF4-FFF2-40B4-BE49-F238E27FC236}">
                <a16:creationId xmlns:a16="http://schemas.microsoft.com/office/drawing/2014/main" id="{70C2AFE1-A9F9-E7CC-A91C-6634A321BD5A}"/>
              </a:ext>
            </a:extLst>
          </p:cNvPr>
          <p:cNvSpPr txBox="1"/>
          <p:nvPr/>
        </p:nvSpPr>
        <p:spPr>
          <a:xfrm>
            <a:off x="1047408" y="2814111"/>
            <a:ext cx="3010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Main loop &amp; integration 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1A0B6BCF-A051-1DEC-D193-4E483A50841C}"/>
              </a:ext>
            </a:extLst>
          </p:cNvPr>
          <p:cNvSpPr/>
          <p:nvPr/>
        </p:nvSpPr>
        <p:spPr>
          <a:xfrm rot="5400000">
            <a:off x="721098" y="235084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97B1B5-A68F-9230-9B03-D8D6AF9A81E4}"/>
              </a:ext>
            </a:extLst>
          </p:cNvPr>
          <p:cNvSpPr/>
          <p:nvPr/>
        </p:nvSpPr>
        <p:spPr>
          <a:xfrm>
            <a:off x="5156386" y="984090"/>
            <a:ext cx="5899230" cy="486287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C0EC9E84-F94B-4E27-0304-9C95ABF259A5}"/>
              </a:ext>
            </a:extLst>
          </p:cNvPr>
          <p:cNvSpPr/>
          <p:nvPr/>
        </p:nvSpPr>
        <p:spPr>
          <a:xfrm rot="5400000">
            <a:off x="702048" y="286519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39E684C2-2C9A-34D3-6254-328A9B6694E0}"/>
              </a:ext>
            </a:extLst>
          </p:cNvPr>
          <p:cNvSpPr/>
          <p:nvPr/>
        </p:nvSpPr>
        <p:spPr>
          <a:xfrm rot="5400000">
            <a:off x="721098" y="176029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89DB87-BE5D-C0C3-FD0E-79D63865335B}"/>
              </a:ext>
            </a:extLst>
          </p:cNvPr>
          <p:cNvSpPr txBox="1"/>
          <p:nvPr/>
        </p:nvSpPr>
        <p:spPr>
          <a:xfrm>
            <a:off x="5156386" y="984090"/>
            <a:ext cx="5899230" cy="2585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load_highscore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();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8921C4-3650-EA4A-8716-6F594B7DA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183" y="205720"/>
            <a:ext cx="486806" cy="5847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C6F270-C3A0-8C40-0A45-0FC0070C3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511" y="229305"/>
            <a:ext cx="1223073" cy="5374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7279B8-F81A-2BF0-3FE8-184CE6393EC8}"/>
              </a:ext>
            </a:extLst>
          </p:cNvPr>
          <p:cNvSpPr txBox="1"/>
          <p:nvPr/>
        </p:nvSpPr>
        <p:spPr>
          <a:xfrm>
            <a:off x="2933700" y="6169704"/>
            <a:ext cx="5899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Labib, Raonok, Tahsin, Tanvir, </a:t>
            </a:r>
            <a:r>
              <a:rPr lang="en-US" sz="2800" dirty="0" err="1">
                <a:solidFill>
                  <a:schemeClr val="bg1"/>
                </a:solidFill>
                <a:latin typeface="The Bold Font" pitchFamily="50" charset="0"/>
              </a:rPr>
              <a:t>Sorno</a:t>
            </a:r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6DBA7636-427A-C8CD-033D-7FD5A3DBA3A3}"/>
              </a:ext>
            </a:extLst>
          </p:cNvPr>
          <p:cNvSpPr txBox="1"/>
          <p:nvPr/>
        </p:nvSpPr>
        <p:spPr>
          <a:xfrm rot="16200000">
            <a:off x="8621038" y="2725805"/>
            <a:ext cx="555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The Bold Font" pitchFamily="50" charset="0"/>
              </a:rPr>
              <a:t>Load Saved High Score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D5E93C5-7C4B-1948-50C7-20E8614A5D03}"/>
              </a:ext>
            </a:extLst>
          </p:cNvPr>
          <p:cNvSpPr/>
          <p:nvPr/>
        </p:nvSpPr>
        <p:spPr>
          <a:xfrm rot="5400000">
            <a:off x="716368" y="904764"/>
            <a:ext cx="553482" cy="333816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5808E3E5-07AA-981A-CE8F-70BA1E133C89}"/>
              </a:ext>
            </a:extLst>
          </p:cNvPr>
          <p:cNvSpPr txBox="1"/>
          <p:nvPr/>
        </p:nvSpPr>
        <p:spPr>
          <a:xfrm>
            <a:off x="976368" y="190233"/>
            <a:ext cx="3681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  <a:ea typeface="Fira Sans ExtraBold" panose="020B0903050000020004" pitchFamily="34" charset="0"/>
              </a:rPr>
              <a:t>Core structs &amp; high score handling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55713DB8-297F-E74E-F6F4-2874495A5C17}"/>
              </a:ext>
            </a:extLst>
          </p:cNvPr>
          <p:cNvSpPr txBox="1"/>
          <p:nvPr/>
        </p:nvSpPr>
        <p:spPr>
          <a:xfrm>
            <a:off x="1197505" y="542680"/>
            <a:ext cx="26274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Setup &amp; input handling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48360547-1CAD-47DC-D99E-ED1BE4EB95E3}"/>
              </a:ext>
            </a:extLst>
          </p:cNvPr>
          <p:cNvSpPr/>
          <p:nvPr/>
        </p:nvSpPr>
        <p:spPr>
          <a:xfrm rot="5400000">
            <a:off x="719253" y="258052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4D666111-BE1E-17E4-88DF-CF1B06DD306E}"/>
              </a:ext>
            </a:extLst>
          </p:cNvPr>
          <p:cNvSpPr txBox="1"/>
          <p:nvPr/>
        </p:nvSpPr>
        <p:spPr>
          <a:xfrm rot="16200000">
            <a:off x="9605494" y="2821985"/>
            <a:ext cx="555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 Spawn Food and Power-up Randomly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307074DA-3673-77B5-5EA9-8EFD50929743}"/>
              </a:ext>
            </a:extLst>
          </p:cNvPr>
          <p:cNvSpPr txBox="1"/>
          <p:nvPr/>
        </p:nvSpPr>
        <p:spPr>
          <a:xfrm rot="16200000">
            <a:off x="9626800" y="2887531"/>
            <a:ext cx="555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The Bold Font" pitchFamily="50" charset="0"/>
              </a:rPr>
              <a:t>Check if a Key was Pressed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C85F619-463D-0438-2FB7-D2FB6C10E794}"/>
              </a:ext>
            </a:extLst>
          </p:cNvPr>
          <p:cNvCxnSpPr>
            <a:cxnSpLocks/>
          </p:cNvCxnSpPr>
          <p:nvPr/>
        </p:nvCxnSpPr>
        <p:spPr>
          <a:xfrm>
            <a:off x="6225968" y="6692924"/>
            <a:ext cx="146726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Fingerprint with solid fill">
            <a:extLst>
              <a:ext uri="{FF2B5EF4-FFF2-40B4-BE49-F238E27FC236}">
                <a16:creationId xmlns:a16="http://schemas.microsoft.com/office/drawing/2014/main" id="{BB7E9746-B698-98D4-3E8B-BF0439460C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99919">
            <a:off x="931626" y="5982110"/>
            <a:ext cx="439999" cy="439999"/>
          </a:xfrm>
          <a:prstGeom prst="rect">
            <a:avLst/>
          </a:prstGeom>
        </p:spPr>
      </p:pic>
      <p:pic>
        <p:nvPicPr>
          <p:cNvPr id="9" name="Graphic 8" descr="Snake with solid fill">
            <a:extLst>
              <a:ext uri="{FF2B5EF4-FFF2-40B4-BE49-F238E27FC236}">
                <a16:creationId xmlns:a16="http://schemas.microsoft.com/office/drawing/2014/main" id="{5FDA2575-1906-CE0D-B333-BB1F8F3D60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439982">
            <a:off x="2113247" y="5977151"/>
            <a:ext cx="385033" cy="3850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D11BD30-51D7-045B-6AAA-8AE463CB68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158" y="6045909"/>
            <a:ext cx="1101248" cy="69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313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BFF498-1AA4-FFBD-3D0F-895F0D87F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B6EC3CF-EF2D-FBC9-66F4-4106194E51B5}"/>
              </a:ext>
            </a:extLst>
          </p:cNvPr>
          <p:cNvSpPr/>
          <p:nvPr/>
        </p:nvSpPr>
        <p:spPr>
          <a:xfrm rot="5400000">
            <a:off x="-4848812" y="2968603"/>
            <a:ext cx="10401300" cy="92079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6">
            <a:extLst>
              <a:ext uri="{FF2B5EF4-FFF2-40B4-BE49-F238E27FC236}">
                <a16:creationId xmlns:a16="http://schemas.microsoft.com/office/drawing/2014/main" id="{61E0C147-F433-D1C9-15C5-61A4B2A2F950}"/>
              </a:ext>
            </a:extLst>
          </p:cNvPr>
          <p:cNvSpPr txBox="1"/>
          <p:nvPr/>
        </p:nvSpPr>
        <p:spPr>
          <a:xfrm>
            <a:off x="1024447" y="1677323"/>
            <a:ext cx="2115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Game logic</a:t>
            </a:r>
          </a:p>
        </p:txBody>
      </p:sp>
      <p:sp>
        <p:nvSpPr>
          <p:cNvPr id="42" name="TextBox 6">
            <a:extLst>
              <a:ext uri="{FF2B5EF4-FFF2-40B4-BE49-F238E27FC236}">
                <a16:creationId xmlns:a16="http://schemas.microsoft.com/office/drawing/2014/main" id="{9AEFD4AA-7D73-805B-958F-EAB1FA6C0366}"/>
              </a:ext>
            </a:extLst>
          </p:cNvPr>
          <p:cNvSpPr txBox="1"/>
          <p:nvPr/>
        </p:nvSpPr>
        <p:spPr>
          <a:xfrm>
            <a:off x="1043497" y="2291434"/>
            <a:ext cx="2115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Drawing &amp; rendering</a:t>
            </a:r>
          </a:p>
        </p:txBody>
      </p:sp>
      <p:sp>
        <p:nvSpPr>
          <p:cNvPr id="43" name="TextBox 6">
            <a:extLst>
              <a:ext uri="{FF2B5EF4-FFF2-40B4-BE49-F238E27FC236}">
                <a16:creationId xmlns:a16="http://schemas.microsoft.com/office/drawing/2014/main" id="{B44060BC-1BA4-A0DB-0683-0403B6D33F27}"/>
              </a:ext>
            </a:extLst>
          </p:cNvPr>
          <p:cNvSpPr txBox="1"/>
          <p:nvPr/>
        </p:nvSpPr>
        <p:spPr>
          <a:xfrm>
            <a:off x="1047408" y="2814111"/>
            <a:ext cx="3010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Main loop &amp; integration 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7AD75544-2F6A-0A83-79D7-BAD549285CF6}"/>
              </a:ext>
            </a:extLst>
          </p:cNvPr>
          <p:cNvSpPr/>
          <p:nvPr/>
        </p:nvSpPr>
        <p:spPr>
          <a:xfrm rot="5400000">
            <a:off x="721098" y="235084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17A206-32C4-C23D-7BCA-E7A9C25BEC4A}"/>
              </a:ext>
            </a:extLst>
          </p:cNvPr>
          <p:cNvSpPr/>
          <p:nvPr/>
        </p:nvSpPr>
        <p:spPr>
          <a:xfrm>
            <a:off x="5156386" y="984090"/>
            <a:ext cx="5899230" cy="486287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1943671F-D9AA-A5D1-2143-4E773C57B193}"/>
              </a:ext>
            </a:extLst>
          </p:cNvPr>
          <p:cNvSpPr/>
          <p:nvPr/>
        </p:nvSpPr>
        <p:spPr>
          <a:xfrm rot="5400000">
            <a:off x="702048" y="286519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6CB20EFB-68E5-8809-CC33-F5F0E7639B03}"/>
              </a:ext>
            </a:extLst>
          </p:cNvPr>
          <p:cNvSpPr/>
          <p:nvPr/>
        </p:nvSpPr>
        <p:spPr>
          <a:xfrm rot="5400000">
            <a:off x="721098" y="176029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94741F-E6A7-8A04-213F-C4053E799C76}"/>
              </a:ext>
            </a:extLst>
          </p:cNvPr>
          <p:cNvSpPr txBox="1"/>
          <p:nvPr/>
        </p:nvSpPr>
        <p:spPr>
          <a:xfrm>
            <a:off x="5156386" y="984090"/>
            <a:ext cx="5899230" cy="23083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if(_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kbhit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()){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9E0D71-081D-F903-DB8F-AEB516AE2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183" y="205720"/>
            <a:ext cx="486806" cy="5847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97B6A2-8BFF-923B-2355-904650000B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511" y="229305"/>
            <a:ext cx="1223073" cy="5374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8BCD455-5F1B-3DFB-29FD-05268D998041}"/>
              </a:ext>
            </a:extLst>
          </p:cNvPr>
          <p:cNvSpPr txBox="1"/>
          <p:nvPr/>
        </p:nvSpPr>
        <p:spPr>
          <a:xfrm>
            <a:off x="2933700" y="6169704"/>
            <a:ext cx="5899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Labib, Raonok, Tahsin, Tanvir, </a:t>
            </a:r>
            <a:r>
              <a:rPr lang="en-US" sz="2800" dirty="0" err="1">
                <a:solidFill>
                  <a:schemeClr val="bg1"/>
                </a:solidFill>
                <a:latin typeface="The Bold Font" pitchFamily="50" charset="0"/>
              </a:rPr>
              <a:t>Sorno</a:t>
            </a:r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A3F540A1-5EAB-0FAF-2BC6-AE35139FB931}"/>
              </a:ext>
            </a:extLst>
          </p:cNvPr>
          <p:cNvSpPr txBox="1"/>
          <p:nvPr/>
        </p:nvSpPr>
        <p:spPr>
          <a:xfrm rot="16200000">
            <a:off x="8621038" y="2725805"/>
            <a:ext cx="555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The Bold Font" pitchFamily="50" charset="0"/>
              </a:rPr>
              <a:t>Check if a Key was Pressed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9AB759C-334E-04AA-17A9-241301CFB35F}"/>
              </a:ext>
            </a:extLst>
          </p:cNvPr>
          <p:cNvSpPr/>
          <p:nvPr/>
        </p:nvSpPr>
        <p:spPr>
          <a:xfrm rot="5400000">
            <a:off x="716368" y="904764"/>
            <a:ext cx="553482" cy="333816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1ECB3F05-1BFB-A4C4-9EBB-346EFCF4EB00}"/>
              </a:ext>
            </a:extLst>
          </p:cNvPr>
          <p:cNvSpPr txBox="1"/>
          <p:nvPr/>
        </p:nvSpPr>
        <p:spPr>
          <a:xfrm>
            <a:off x="976368" y="190233"/>
            <a:ext cx="3681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  <a:ea typeface="Fira Sans ExtraBold" panose="020B0903050000020004" pitchFamily="34" charset="0"/>
              </a:rPr>
              <a:t>Core structs &amp; high score handling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1493BD99-B574-851E-0B54-0E0C7A19564B}"/>
              </a:ext>
            </a:extLst>
          </p:cNvPr>
          <p:cNvSpPr txBox="1"/>
          <p:nvPr/>
        </p:nvSpPr>
        <p:spPr>
          <a:xfrm>
            <a:off x="1197505" y="542680"/>
            <a:ext cx="26274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Setup &amp; input handling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E4700E73-C0F3-0443-ABA4-21866960EBE2}"/>
              </a:ext>
            </a:extLst>
          </p:cNvPr>
          <p:cNvSpPr/>
          <p:nvPr/>
        </p:nvSpPr>
        <p:spPr>
          <a:xfrm rot="5400000">
            <a:off x="719253" y="258052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DFD1C1-235B-BAA2-714E-FC108AFA7C19}"/>
              </a:ext>
            </a:extLst>
          </p:cNvPr>
          <p:cNvSpPr txBox="1"/>
          <p:nvPr/>
        </p:nvSpPr>
        <p:spPr>
          <a:xfrm rot="16200000">
            <a:off x="9779376" y="2752235"/>
            <a:ext cx="555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The Bold Font" pitchFamily="50" charset="0"/>
              </a:rPr>
              <a:t>Load Saved High Score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7C79F70D-79C7-F95B-E233-00CB6E2E348C}"/>
              </a:ext>
            </a:extLst>
          </p:cNvPr>
          <p:cNvSpPr txBox="1"/>
          <p:nvPr/>
        </p:nvSpPr>
        <p:spPr>
          <a:xfrm rot="16200000">
            <a:off x="9779376" y="2887531"/>
            <a:ext cx="555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The Bold Font" pitchFamily="50" charset="0"/>
              </a:rPr>
              <a:t>Read the Key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360C031-E993-BBC4-5029-0BB9579DDB22}"/>
              </a:ext>
            </a:extLst>
          </p:cNvPr>
          <p:cNvCxnSpPr>
            <a:cxnSpLocks/>
          </p:cNvCxnSpPr>
          <p:nvPr/>
        </p:nvCxnSpPr>
        <p:spPr>
          <a:xfrm>
            <a:off x="6225968" y="6692924"/>
            <a:ext cx="146726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Fingerprint with solid fill">
            <a:extLst>
              <a:ext uri="{FF2B5EF4-FFF2-40B4-BE49-F238E27FC236}">
                <a16:creationId xmlns:a16="http://schemas.microsoft.com/office/drawing/2014/main" id="{3EA4FF45-1292-CEAC-048C-5603FD9BB0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99919">
            <a:off x="931626" y="5982110"/>
            <a:ext cx="439999" cy="439999"/>
          </a:xfrm>
          <a:prstGeom prst="rect">
            <a:avLst/>
          </a:prstGeom>
        </p:spPr>
      </p:pic>
      <p:pic>
        <p:nvPicPr>
          <p:cNvPr id="19" name="Graphic 18" descr="Snake with solid fill">
            <a:extLst>
              <a:ext uri="{FF2B5EF4-FFF2-40B4-BE49-F238E27FC236}">
                <a16:creationId xmlns:a16="http://schemas.microsoft.com/office/drawing/2014/main" id="{769778B0-0006-CEBF-1B4E-157B6BB611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439982">
            <a:off x="2113247" y="5977151"/>
            <a:ext cx="385033" cy="3850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9A158C5-7795-CADB-52FA-F6B352C5CB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158" y="6045909"/>
            <a:ext cx="1101248" cy="69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05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644362-8BD7-D888-79BB-EECBC20D9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5641D75-EECE-D6F8-007E-80048495A73F}"/>
              </a:ext>
            </a:extLst>
          </p:cNvPr>
          <p:cNvSpPr/>
          <p:nvPr/>
        </p:nvSpPr>
        <p:spPr>
          <a:xfrm rot="5400000">
            <a:off x="-4848812" y="2968603"/>
            <a:ext cx="10401300" cy="92079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6">
            <a:extLst>
              <a:ext uri="{FF2B5EF4-FFF2-40B4-BE49-F238E27FC236}">
                <a16:creationId xmlns:a16="http://schemas.microsoft.com/office/drawing/2014/main" id="{2821EA1E-9DDE-5394-015C-5AEE83FADBBC}"/>
              </a:ext>
            </a:extLst>
          </p:cNvPr>
          <p:cNvSpPr txBox="1"/>
          <p:nvPr/>
        </p:nvSpPr>
        <p:spPr>
          <a:xfrm>
            <a:off x="1024447" y="1677323"/>
            <a:ext cx="2115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Game logic</a:t>
            </a:r>
          </a:p>
        </p:txBody>
      </p:sp>
      <p:sp>
        <p:nvSpPr>
          <p:cNvPr id="42" name="TextBox 6">
            <a:extLst>
              <a:ext uri="{FF2B5EF4-FFF2-40B4-BE49-F238E27FC236}">
                <a16:creationId xmlns:a16="http://schemas.microsoft.com/office/drawing/2014/main" id="{64FAE8EC-AC11-F5F7-EF7C-CFAF6E76CB73}"/>
              </a:ext>
            </a:extLst>
          </p:cNvPr>
          <p:cNvSpPr txBox="1"/>
          <p:nvPr/>
        </p:nvSpPr>
        <p:spPr>
          <a:xfrm>
            <a:off x="1043497" y="2291434"/>
            <a:ext cx="2115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Drawing &amp; rendering</a:t>
            </a:r>
          </a:p>
        </p:txBody>
      </p:sp>
      <p:sp>
        <p:nvSpPr>
          <p:cNvPr id="43" name="TextBox 6">
            <a:extLst>
              <a:ext uri="{FF2B5EF4-FFF2-40B4-BE49-F238E27FC236}">
                <a16:creationId xmlns:a16="http://schemas.microsoft.com/office/drawing/2014/main" id="{594621F0-A7B7-A80B-5FFB-E4492B9A3832}"/>
              </a:ext>
            </a:extLst>
          </p:cNvPr>
          <p:cNvSpPr txBox="1"/>
          <p:nvPr/>
        </p:nvSpPr>
        <p:spPr>
          <a:xfrm>
            <a:off x="1047408" y="2814111"/>
            <a:ext cx="3010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Main loop &amp; integration 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9D84915-2039-F9CB-297B-23449B16A817}"/>
              </a:ext>
            </a:extLst>
          </p:cNvPr>
          <p:cNvSpPr/>
          <p:nvPr/>
        </p:nvSpPr>
        <p:spPr>
          <a:xfrm rot="5400000">
            <a:off x="721098" y="235084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20AA2C-B5A0-106A-EABA-F75218004E83}"/>
              </a:ext>
            </a:extLst>
          </p:cNvPr>
          <p:cNvSpPr/>
          <p:nvPr/>
        </p:nvSpPr>
        <p:spPr>
          <a:xfrm>
            <a:off x="5156386" y="984090"/>
            <a:ext cx="5899230" cy="486287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0B44F06-4178-82C4-1878-38DB13D095A6}"/>
              </a:ext>
            </a:extLst>
          </p:cNvPr>
          <p:cNvSpPr/>
          <p:nvPr/>
        </p:nvSpPr>
        <p:spPr>
          <a:xfrm rot="5400000">
            <a:off x="702048" y="286519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4ED7C122-0BF8-F45B-6396-63068108673D}"/>
              </a:ext>
            </a:extLst>
          </p:cNvPr>
          <p:cNvSpPr/>
          <p:nvPr/>
        </p:nvSpPr>
        <p:spPr>
          <a:xfrm rot="5400000">
            <a:off x="721098" y="176029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0E0C66-5715-9183-24C3-59674262BF26}"/>
              </a:ext>
            </a:extLst>
          </p:cNvPr>
          <p:cNvSpPr txBox="1"/>
          <p:nvPr/>
        </p:nvSpPr>
        <p:spPr>
          <a:xfrm>
            <a:off x="5156386" y="984090"/>
            <a:ext cx="5899230" cy="2585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char key = _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getch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();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45DE47-629D-932E-6D5F-A47A85160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183" y="205720"/>
            <a:ext cx="486806" cy="5847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0BD672-9E6A-5813-53A4-3BD037F9A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511" y="229305"/>
            <a:ext cx="1223073" cy="5374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13C775-4398-55A2-1A68-ECBDF4B3A78B}"/>
              </a:ext>
            </a:extLst>
          </p:cNvPr>
          <p:cNvSpPr txBox="1"/>
          <p:nvPr/>
        </p:nvSpPr>
        <p:spPr>
          <a:xfrm>
            <a:off x="2933700" y="6169704"/>
            <a:ext cx="5899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Labib, Raonok, Tahsin, Tanvir, </a:t>
            </a:r>
            <a:r>
              <a:rPr lang="en-US" sz="2800" dirty="0" err="1">
                <a:solidFill>
                  <a:schemeClr val="bg1"/>
                </a:solidFill>
                <a:latin typeface="The Bold Font" pitchFamily="50" charset="0"/>
              </a:rPr>
              <a:t>Sorno</a:t>
            </a:r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FB91380F-441A-EA56-2B8F-52DA72CC73E7}"/>
              </a:ext>
            </a:extLst>
          </p:cNvPr>
          <p:cNvSpPr txBox="1"/>
          <p:nvPr/>
        </p:nvSpPr>
        <p:spPr>
          <a:xfrm rot="16200000">
            <a:off x="8621038" y="2725805"/>
            <a:ext cx="555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The Bold Font" pitchFamily="50" charset="0"/>
              </a:rPr>
              <a:t>Read the Key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C5928254-BFFF-5237-A942-6B1B0FBD27E0}"/>
              </a:ext>
            </a:extLst>
          </p:cNvPr>
          <p:cNvSpPr/>
          <p:nvPr/>
        </p:nvSpPr>
        <p:spPr>
          <a:xfrm rot="5400000">
            <a:off x="716368" y="904764"/>
            <a:ext cx="553482" cy="333816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9BDC7BE9-C930-FE1A-B32B-2189BF705D19}"/>
              </a:ext>
            </a:extLst>
          </p:cNvPr>
          <p:cNvSpPr txBox="1"/>
          <p:nvPr/>
        </p:nvSpPr>
        <p:spPr>
          <a:xfrm>
            <a:off x="976368" y="190233"/>
            <a:ext cx="3681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  <a:ea typeface="Fira Sans ExtraBold" panose="020B0903050000020004" pitchFamily="34" charset="0"/>
              </a:rPr>
              <a:t>Core structs &amp; high score handling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961B85D1-DC58-13CD-9FB2-1A747843111F}"/>
              </a:ext>
            </a:extLst>
          </p:cNvPr>
          <p:cNvSpPr txBox="1"/>
          <p:nvPr/>
        </p:nvSpPr>
        <p:spPr>
          <a:xfrm>
            <a:off x="1197505" y="542680"/>
            <a:ext cx="26274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Setup &amp; input handling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4E58C41B-F430-B826-47FF-973BED8D6BD9}"/>
              </a:ext>
            </a:extLst>
          </p:cNvPr>
          <p:cNvSpPr/>
          <p:nvPr/>
        </p:nvSpPr>
        <p:spPr>
          <a:xfrm rot="5400000">
            <a:off x="719253" y="258052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5CFD8121-483C-F0C3-CFE1-1EB282F3C23B}"/>
              </a:ext>
            </a:extLst>
          </p:cNvPr>
          <p:cNvSpPr txBox="1"/>
          <p:nvPr/>
        </p:nvSpPr>
        <p:spPr>
          <a:xfrm rot="16200000">
            <a:off x="10044909" y="2838780"/>
            <a:ext cx="555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The Bold Font" pitchFamily="50" charset="0"/>
              </a:rPr>
              <a:t>Check if a Key was Pressed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967DB4A9-DC51-C8EB-7ACE-089916FE31BE}"/>
              </a:ext>
            </a:extLst>
          </p:cNvPr>
          <p:cNvSpPr txBox="1"/>
          <p:nvPr/>
        </p:nvSpPr>
        <p:spPr>
          <a:xfrm rot="16200000">
            <a:off x="9888011" y="2821986"/>
            <a:ext cx="555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Change Snake Direction Based on Input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56B02B2B-A084-9097-AB0C-A1C519121532}"/>
              </a:ext>
            </a:extLst>
          </p:cNvPr>
          <p:cNvSpPr txBox="1"/>
          <p:nvPr/>
        </p:nvSpPr>
        <p:spPr>
          <a:xfrm rot="16200000">
            <a:off x="9669847" y="2771971"/>
            <a:ext cx="555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Change Snake Direction Based on Input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CB7FCE-3F99-9B39-25F9-7C90FB76C5F0}"/>
              </a:ext>
            </a:extLst>
          </p:cNvPr>
          <p:cNvCxnSpPr>
            <a:cxnSpLocks/>
          </p:cNvCxnSpPr>
          <p:nvPr/>
        </p:nvCxnSpPr>
        <p:spPr>
          <a:xfrm>
            <a:off x="6225968" y="6692924"/>
            <a:ext cx="146726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Fingerprint with solid fill">
            <a:extLst>
              <a:ext uri="{FF2B5EF4-FFF2-40B4-BE49-F238E27FC236}">
                <a16:creationId xmlns:a16="http://schemas.microsoft.com/office/drawing/2014/main" id="{984D3E48-74FD-8BBB-4D0C-E438ECC330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99919">
            <a:off x="931626" y="5982110"/>
            <a:ext cx="439999" cy="439999"/>
          </a:xfrm>
          <a:prstGeom prst="rect">
            <a:avLst/>
          </a:prstGeom>
        </p:spPr>
      </p:pic>
      <p:pic>
        <p:nvPicPr>
          <p:cNvPr id="20" name="Graphic 19" descr="Snake with solid fill">
            <a:extLst>
              <a:ext uri="{FF2B5EF4-FFF2-40B4-BE49-F238E27FC236}">
                <a16:creationId xmlns:a16="http://schemas.microsoft.com/office/drawing/2014/main" id="{B8D12974-9DAC-A543-34EE-6295C0CE8B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439982">
            <a:off x="2113247" y="5977151"/>
            <a:ext cx="385033" cy="3850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D90217-DB75-D384-071D-597C44426D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158" y="6045909"/>
            <a:ext cx="1101248" cy="69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599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938B51-DEE3-C8CE-A90E-23D2E75F0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3BFEA0B0-3037-86BE-46F2-A168DB09A6BF}"/>
              </a:ext>
            </a:extLst>
          </p:cNvPr>
          <p:cNvSpPr txBox="1"/>
          <p:nvPr/>
        </p:nvSpPr>
        <p:spPr>
          <a:xfrm>
            <a:off x="23665" y="2245997"/>
            <a:ext cx="47304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200" dirty="0">
                <a:solidFill>
                  <a:schemeClr val="bg1"/>
                </a:solidFill>
                <a:latin typeface="The Bold Font" pitchFamily="50" charset="0"/>
              </a:rPr>
              <a:t>Project Overview</a:t>
            </a:r>
          </a:p>
        </p:txBody>
      </p:sp>
      <p:pic>
        <p:nvPicPr>
          <p:cNvPr id="5" name="Graphic 4" descr="Line arrow: Clockwise curve with solid fill">
            <a:extLst>
              <a:ext uri="{FF2B5EF4-FFF2-40B4-BE49-F238E27FC236}">
                <a16:creationId xmlns:a16="http://schemas.microsoft.com/office/drawing/2014/main" id="{935CEE0E-B637-29C6-6A98-AEF22764E8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703001">
            <a:off x="4571353" y="128288"/>
            <a:ext cx="3049292" cy="3049292"/>
          </a:xfrm>
          <a:prstGeom prst="rect">
            <a:avLst/>
          </a:prstGeom>
        </p:spPr>
      </p:pic>
      <p:pic>
        <p:nvPicPr>
          <p:cNvPr id="6" name="Graphic 5" descr="Line arrow: Clockwise curve with solid fill">
            <a:extLst>
              <a:ext uri="{FF2B5EF4-FFF2-40B4-BE49-F238E27FC236}">
                <a16:creationId xmlns:a16="http://schemas.microsoft.com/office/drawing/2014/main" id="{93AB7E6B-35F8-D8DF-8C83-12E31E1D1D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14815713" flipV="1">
            <a:off x="4601681" y="3904529"/>
            <a:ext cx="3049292" cy="3049292"/>
          </a:xfrm>
          <a:prstGeom prst="rect">
            <a:avLst/>
          </a:prstGeom>
        </p:spPr>
      </p:pic>
      <p:pic>
        <p:nvPicPr>
          <p:cNvPr id="8" name="Graphic 7" descr="Line arrow: Straight with solid fill">
            <a:extLst>
              <a:ext uri="{FF2B5EF4-FFF2-40B4-BE49-F238E27FC236}">
                <a16:creationId xmlns:a16="http://schemas.microsoft.com/office/drawing/2014/main" id="{2F411C1F-9063-F666-8471-1FAFAC5235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5065174" y="2279979"/>
            <a:ext cx="2451315" cy="2451315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4432714E-1401-A68F-9D6B-A7748280E538}"/>
              </a:ext>
            </a:extLst>
          </p:cNvPr>
          <p:cNvSpPr txBox="1"/>
          <p:nvPr/>
        </p:nvSpPr>
        <p:spPr>
          <a:xfrm>
            <a:off x="7639050" y="553995"/>
            <a:ext cx="455295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  <a:latin typeface="The Bold Font" pitchFamily="50" charset="0"/>
              </a:rPr>
              <a:t>What WE</a:t>
            </a:r>
          </a:p>
          <a:p>
            <a:r>
              <a:rPr lang="en-US" sz="5400" dirty="0">
                <a:solidFill>
                  <a:schemeClr val="bg1"/>
                </a:solidFill>
                <a:latin typeface="The Bold Font" pitchFamily="50" charset="0"/>
              </a:rPr>
              <a:t>built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89BFE141-B165-F1B1-5214-7F7D464B4DEB}"/>
              </a:ext>
            </a:extLst>
          </p:cNvPr>
          <p:cNvSpPr txBox="1"/>
          <p:nvPr/>
        </p:nvSpPr>
        <p:spPr>
          <a:xfrm>
            <a:off x="7693993" y="2750907"/>
            <a:ext cx="455295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>
                <a:solidFill>
                  <a:schemeClr val="bg1"/>
                </a:solidFill>
                <a:latin typeface="The Bold Font" pitchFamily="50" charset="0"/>
              </a:rPr>
              <a:t>Main</a:t>
            </a:r>
          </a:p>
          <a:p>
            <a:r>
              <a:rPr lang="en-US" sz="3200" dirty="0">
                <a:solidFill>
                  <a:schemeClr val="bg1"/>
                </a:solidFill>
                <a:latin typeface="The Bold Font" pitchFamily="50" charset="0"/>
              </a:rPr>
              <a:t>purpose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CF85D6A1-BA0E-7A91-7F48-69D51B518B55}"/>
              </a:ext>
            </a:extLst>
          </p:cNvPr>
          <p:cNvSpPr txBox="1"/>
          <p:nvPr/>
        </p:nvSpPr>
        <p:spPr>
          <a:xfrm>
            <a:off x="7748935" y="4844770"/>
            <a:ext cx="455295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chemeClr val="bg1"/>
                </a:solidFill>
                <a:latin typeface="The Bold Font" pitchFamily="50" charset="0"/>
              </a:rPr>
              <a:t>Tech</a:t>
            </a:r>
          </a:p>
          <a:p>
            <a:r>
              <a:rPr lang="en-US" sz="3600" dirty="0">
                <a:solidFill>
                  <a:schemeClr val="bg1"/>
                </a:solidFill>
                <a:latin typeface="The Bold Font" pitchFamily="50" charset="0"/>
              </a:rPr>
              <a:t>stack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9109A0-E1D4-D522-64DA-E58A820099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93" y="153945"/>
            <a:ext cx="666056" cy="800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5EA123-D1A5-E172-57EF-557053DAB9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959" y="153945"/>
            <a:ext cx="1223073" cy="537411"/>
          </a:xfrm>
          <a:prstGeom prst="rect">
            <a:avLst/>
          </a:prstGeom>
        </p:spPr>
      </p:pic>
      <p:pic>
        <p:nvPicPr>
          <p:cNvPr id="15" name="Graphic 14" descr="Single gear with solid fill">
            <a:extLst>
              <a:ext uri="{FF2B5EF4-FFF2-40B4-BE49-F238E27FC236}">
                <a16:creationId xmlns:a16="http://schemas.microsoft.com/office/drawing/2014/main" id="{373C437D-F051-5BAC-EBA0-9B93022297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06954">
            <a:off x="-2370003" y="4168868"/>
            <a:ext cx="1729329" cy="1729329"/>
          </a:xfrm>
          <a:prstGeom prst="rect">
            <a:avLst/>
          </a:prstGeom>
        </p:spPr>
      </p:pic>
      <p:pic>
        <p:nvPicPr>
          <p:cNvPr id="16" name="Graphic 15" descr="Single gear with solid fill">
            <a:extLst>
              <a:ext uri="{FF2B5EF4-FFF2-40B4-BE49-F238E27FC236}">
                <a16:creationId xmlns:a16="http://schemas.microsoft.com/office/drawing/2014/main" id="{2F270928-2584-A56A-62DE-63E583459F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06954">
            <a:off x="-1614832" y="5499139"/>
            <a:ext cx="1729329" cy="172932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58EB2D-CF13-01C9-6DAB-23744893F88C}"/>
              </a:ext>
            </a:extLst>
          </p:cNvPr>
          <p:cNvCxnSpPr>
            <a:cxnSpLocks/>
          </p:cNvCxnSpPr>
          <p:nvPr/>
        </p:nvCxnSpPr>
        <p:spPr>
          <a:xfrm>
            <a:off x="11944565" y="7291952"/>
            <a:ext cx="0" cy="633105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063CF52-258F-82D5-22D3-1436C955D421}"/>
              </a:ext>
            </a:extLst>
          </p:cNvPr>
          <p:cNvCxnSpPr>
            <a:cxnSpLocks/>
          </p:cNvCxnSpPr>
          <p:nvPr/>
        </p:nvCxnSpPr>
        <p:spPr>
          <a:xfrm>
            <a:off x="11632016" y="7072393"/>
            <a:ext cx="0" cy="633105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FEE6618-CC0F-1913-C7DE-E749E622207D}"/>
              </a:ext>
            </a:extLst>
          </p:cNvPr>
          <p:cNvSpPr txBox="1"/>
          <p:nvPr/>
        </p:nvSpPr>
        <p:spPr>
          <a:xfrm>
            <a:off x="7893064" y="6299023"/>
            <a:ext cx="589923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bg1"/>
                </a:solidFill>
                <a:latin typeface="The Bold Font" pitchFamily="50" charset="0"/>
              </a:rPr>
              <a:t>Labib, Raonok, Tahsin, Tanvir, </a:t>
            </a:r>
            <a:r>
              <a:rPr lang="en-US" sz="1700" dirty="0" err="1">
                <a:solidFill>
                  <a:schemeClr val="bg1"/>
                </a:solidFill>
                <a:latin typeface="The Bold Font" pitchFamily="50" charset="0"/>
              </a:rPr>
              <a:t>Sorno</a:t>
            </a:r>
            <a:endParaRPr lang="en-US" sz="1700" dirty="0">
              <a:solidFill>
                <a:schemeClr val="bg1"/>
              </a:solidFill>
              <a:latin typeface="The Bold Font" pitchFamily="50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9FF58D6-273A-F057-398A-BBDDEEBBBF36}"/>
              </a:ext>
            </a:extLst>
          </p:cNvPr>
          <p:cNvCxnSpPr/>
          <p:nvPr/>
        </p:nvCxnSpPr>
        <p:spPr>
          <a:xfrm>
            <a:off x="11944565" y="6299023"/>
            <a:ext cx="0" cy="49956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407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D49262-4EC3-99AB-C3AE-AAC012733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77B7E94-E783-25B7-FF91-B99FE007B419}"/>
              </a:ext>
            </a:extLst>
          </p:cNvPr>
          <p:cNvSpPr/>
          <p:nvPr/>
        </p:nvSpPr>
        <p:spPr>
          <a:xfrm rot="5400000">
            <a:off x="-4848812" y="2968603"/>
            <a:ext cx="10401300" cy="92079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6">
            <a:extLst>
              <a:ext uri="{FF2B5EF4-FFF2-40B4-BE49-F238E27FC236}">
                <a16:creationId xmlns:a16="http://schemas.microsoft.com/office/drawing/2014/main" id="{2380FE7E-A258-1E61-9ADD-B7DCFEBB0E6A}"/>
              </a:ext>
            </a:extLst>
          </p:cNvPr>
          <p:cNvSpPr txBox="1"/>
          <p:nvPr/>
        </p:nvSpPr>
        <p:spPr>
          <a:xfrm>
            <a:off x="1024447" y="1677323"/>
            <a:ext cx="2115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Game logic</a:t>
            </a:r>
          </a:p>
        </p:txBody>
      </p:sp>
      <p:sp>
        <p:nvSpPr>
          <p:cNvPr id="42" name="TextBox 6">
            <a:extLst>
              <a:ext uri="{FF2B5EF4-FFF2-40B4-BE49-F238E27FC236}">
                <a16:creationId xmlns:a16="http://schemas.microsoft.com/office/drawing/2014/main" id="{CFB3858B-2114-4C53-C670-E9EA12B4C18E}"/>
              </a:ext>
            </a:extLst>
          </p:cNvPr>
          <p:cNvSpPr txBox="1"/>
          <p:nvPr/>
        </p:nvSpPr>
        <p:spPr>
          <a:xfrm>
            <a:off x="1043497" y="2291434"/>
            <a:ext cx="2115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Drawing &amp; rendering</a:t>
            </a:r>
          </a:p>
        </p:txBody>
      </p:sp>
      <p:sp>
        <p:nvSpPr>
          <p:cNvPr id="43" name="TextBox 6">
            <a:extLst>
              <a:ext uri="{FF2B5EF4-FFF2-40B4-BE49-F238E27FC236}">
                <a16:creationId xmlns:a16="http://schemas.microsoft.com/office/drawing/2014/main" id="{06D2D25A-AF11-9961-9E44-BC63C32574C5}"/>
              </a:ext>
            </a:extLst>
          </p:cNvPr>
          <p:cNvSpPr txBox="1"/>
          <p:nvPr/>
        </p:nvSpPr>
        <p:spPr>
          <a:xfrm>
            <a:off x="1047408" y="2814111"/>
            <a:ext cx="3010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Main loop &amp; integration 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D50595BB-4140-16BE-3C4A-136614D9986A}"/>
              </a:ext>
            </a:extLst>
          </p:cNvPr>
          <p:cNvSpPr/>
          <p:nvPr/>
        </p:nvSpPr>
        <p:spPr>
          <a:xfrm rot="5400000">
            <a:off x="721098" y="235084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0CC311-E87C-4B54-B1C4-CE4A4C3AB39E}"/>
              </a:ext>
            </a:extLst>
          </p:cNvPr>
          <p:cNvSpPr/>
          <p:nvPr/>
        </p:nvSpPr>
        <p:spPr>
          <a:xfrm>
            <a:off x="5156386" y="984090"/>
            <a:ext cx="5899230" cy="486287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F41D41F4-85B3-0543-AB1D-BFC284AB6043}"/>
              </a:ext>
            </a:extLst>
          </p:cNvPr>
          <p:cNvSpPr/>
          <p:nvPr/>
        </p:nvSpPr>
        <p:spPr>
          <a:xfrm rot="5400000">
            <a:off x="702048" y="286519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12D98762-E56E-0DC2-0E4A-69874B973D01}"/>
              </a:ext>
            </a:extLst>
          </p:cNvPr>
          <p:cNvSpPr/>
          <p:nvPr/>
        </p:nvSpPr>
        <p:spPr>
          <a:xfrm rot="5400000">
            <a:off x="721098" y="176029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CC4A13-9DD2-7ACD-156D-217763159958}"/>
              </a:ext>
            </a:extLst>
          </p:cNvPr>
          <p:cNvSpPr txBox="1"/>
          <p:nvPr/>
        </p:nvSpPr>
        <p:spPr>
          <a:xfrm>
            <a:off x="5156386" y="984090"/>
            <a:ext cx="5899230" cy="39703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switch(key) 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   case 'w':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   case 'W':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      if(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snake.dir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!= DOWN)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snake.dir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= 	UP;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       break;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   ...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}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EC215D-2286-735F-EBC6-68F04ADBD6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183" y="205720"/>
            <a:ext cx="486806" cy="5847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4E79C2-F3AC-1138-6C12-30DDB690C7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511" y="229305"/>
            <a:ext cx="1223073" cy="5374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59001D-8AFA-AE2E-3942-13558F0404F6}"/>
              </a:ext>
            </a:extLst>
          </p:cNvPr>
          <p:cNvSpPr txBox="1"/>
          <p:nvPr/>
        </p:nvSpPr>
        <p:spPr>
          <a:xfrm>
            <a:off x="2933700" y="6169704"/>
            <a:ext cx="5899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Labib, Raonok, Tahsin, Tanvir, </a:t>
            </a:r>
            <a:r>
              <a:rPr lang="en-US" sz="2800" dirty="0" err="1">
                <a:solidFill>
                  <a:schemeClr val="bg1"/>
                </a:solidFill>
                <a:latin typeface="The Bold Font" pitchFamily="50" charset="0"/>
              </a:rPr>
              <a:t>Sorno</a:t>
            </a:r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F5864B4D-045A-12F4-12CB-90FB276455B6}"/>
              </a:ext>
            </a:extLst>
          </p:cNvPr>
          <p:cNvSpPr txBox="1"/>
          <p:nvPr/>
        </p:nvSpPr>
        <p:spPr>
          <a:xfrm rot="16200000">
            <a:off x="8621038" y="2771971"/>
            <a:ext cx="555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Change Snake Direction Based on Input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439FF189-1BE5-49C7-51D8-F47AFD9D3D5E}"/>
              </a:ext>
            </a:extLst>
          </p:cNvPr>
          <p:cNvSpPr/>
          <p:nvPr/>
        </p:nvSpPr>
        <p:spPr>
          <a:xfrm rot="5400000">
            <a:off x="716368" y="904764"/>
            <a:ext cx="553482" cy="333816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06F32583-5ED1-4CF0-7E1A-53736730B478}"/>
              </a:ext>
            </a:extLst>
          </p:cNvPr>
          <p:cNvSpPr txBox="1"/>
          <p:nvPr/>
        </p:nvSpPr>
        <p:spPr>
          <a:xfrm>
            <a:off x="976368" y="190233"/>
            <a:ext cx="3681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  <a:ea typeface="Fira Sans ExtraBold" panose="020B0903050000020004" pitchFamily="34" charset="0"/>
              </a:rPr>
              <a:t>Core structs &amp; high score handling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5E413F33-F323-8452-4744-462131964819}"/>
              </a:ext>
            </a:extLst>
          </p:cNvPr>
          <p:cNvSpPr txBox="1"/>
          <p:nvPr/>
        </p:nvSpPr>
        <p:spPr>
          <a:xfrm>
            <a:off x="1197505" y="542680"/>
            <a:ext cx="26274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Setup &amp; input handling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AE6039E3-9C41-79F7-5DB8-BCB996350591}"/>
              </a:ext>
            </a:extLst>
          </p:cNvPr>
          <p:cNvSpPr/>
          <p:nvPr/>
        </p:nvSpPr>
        <p:spPr>
          <a:xfrm rot="5400000">
            <a:off x="719253" y="258052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128CED-FA88-2A10-B52F-F27629A51CC3}"/>
              </a:ext>
            </a:extLst>
          </p:cNvPr>
          <p:cNvSpPr txBox="1"/>
          <p:nvPr/>
        </p:nvSpPr>
        <p:spPr>
          <a:xfrm rot="16200000">
            <a:off x="10468024" y="2583278"/>
            <a:ext cx="555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The Bold Font" pitchFamily="50" charset="0"/>
              </a:rPr>
              <a:t>Read the Key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A7C231E7-196C-7976-5B9E-DFADCD54E200}"/>
              </a:ext>
            </a:extLst>
          </p:cNvPr>
          <p:cNvSpPr txBox="1"/>
          <p:nvPr/>
        </p:nvSpPr>
        <p:spPr>
          <a:xfrm rot="16200000">
            <a:off x="9539514" y="2884946"/>
            <a:ext cx="555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Change Snake Direction Based on Input</a:t>
            </a:r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5D612D0F-3A8B-D067-FD3C-77A911419380}"/>
              </a:ext>
            </a:extLst>
          </p:cNvPr>
          <p:cNvSpPr txBox="1"/>
          <p:nvPr/>
        </p:nvSpPr>
        <p:spPr>
          <a:xfrm rot="16200000">
            <a:off x="9949658" y="2758520"/>
            <a:ext cx="555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Move the Head One Cell (based on direction)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EB4BF3-FCAE-D416-192D-39FBFDA27C53}"/>
              </a:ext>
            </a:extLst>
          </p:cNvPr>
          <p:cNvCxnSpPr>
            <a:cxnSpLocks/>
          </p:cNvCxnSpPr>
          <p:nvPr/>
        </p:nvCxnSpPr>
        <p:spPr>
          <a:xfrm>
            <a:off x="6225968" y="6692924"/>
            <a:ext cx="146726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Fingerprint with solid fill">
            <a:extLst>
              <a:ext uri="{FF2B5EF4-FFF2-40B4-BE49-F238E27FC236}">
                <a16:creationId xmlns:a16="http://schemas.microsoft.com/office/drawing/2014/main" id="{96D9697A-9FA5-CABA-12E8-A651AD2C72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99919">
            <a:off x="931626" y="5982110"/>
            <a:ext cx="439999" cy="439999"/>
          </a:xfrm>
          <a:prstGeom prst="rect">
            <a:avLst/>
          </a:prstGeom>
        </p:spPr>
      </p:pic>
      <p:pic>
        <p:nvPicPr>
          <p:cNvPr id="18" name="Graphic 17" descr="Snake with solid fill">
            <a:extLst>
              <a:ext uri="{FF2B5EF4-FFF2-40B4-BE49-F238E27FC236}">
                <a16:creationId xmlns:a16="http://schemas.microsoft.com/office/drawing/2014/main" id="{6F70DAED-5A1A-030E-177C-7B25E553EC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439982">
            <a:off x="2113247" y="5977151"/>
            <a:ext cx="385033" cy="3850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FB40F7F-1366-46AC-9234-DB5F468EDE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158" y="6045909"/>
            <a:ext cx="1101248" cy="69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968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792C14-A845-0DF4-5AE9-D85CC45D5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54F0F42-9661-78AE-58FA-0A290C60E5F4}"/>
              </a:ext>
            </a:extLst>
          </p:cNvPr>
          <p:cNvSpPr/>
          <p:nvPr/>
        </p:nvSpPr>
        <p:spPr>
          <a:xfrm rot="5400000">
            <a:off x="-4848812" y="2968603"/>
            <a:ext cx="10401300" cy="92079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6">
            <a:extLst>
              <a:ext uri="{FF2B5EF4-FFF2-40B4-BE49-F238E27FC236}">
                <a16:creationId xmlns:a16="http://schemas.microsoft.com/office/drawing/2014/main" id="{6524BC82-90F3-1C47-2523-0891561DF57F}"/>
              </a:ext>
            </a:extLst>
          </p:cNvPr>
          <p:cNvSpPr txBox="1"/>
          <p:nvPr/>
        </p:nvSpPr>
        <p:spPr>
          <a:xfrm>
            <a:off x="1230410" y="994341"/>
            <a:ext cx="30102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chemeClr val="bg1"/>
                </a:solidFill>
                <a:latin typeface="The Bold Font" pitchFamily="50" charset="0"/>
              </a:rPr>
              <a:t>Game logic</a:t>
            </a:r>
          </a:p>
        </p:txBody>
      </p:sp>
      <p:sp>
        <p:nvSpPr>
          <p:cNvPr id="42" name="TextBox 6">
            <a:extLst>
              <a:ext uri="{FF2B5EF4-FFF2-40B4-BE49-F238E27FC236}">
                <a16:creationId xmlns:a16="http://schemas.microsoft.com/office/drawing/2014/main" id="{B650DCD1-72EF-0C79-CC9C-CA12A7192C57}"/>
              </a:ext>
            </a:extLst>
          </p:cNvPr>
          <p:cNvSpPr txBox="1"/>
          <p:nvPr/>
        </p:nvSpPr>
        <p:spPr>
          <a:xfrm>
            <a:off x="1043497" y="2291434"/>
            <a:ext cx="2115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Drawing &amp; rendering</a:t>
            </a:r>
          </a:p>
        </p:txBody>
      </p:sp>
      <p:sp>
        <p:nvSpPr>
          <p:cNvPr id="43" name="TextBox 6">
            <a:extLst>
              <a:ext uri="{FF2B5EF4-FFF2-40B4-BE49-F238E27FC236}">
                <a16:creationId xmlns:a16="http://schemas.microsoft.com/office/drawing/2014/main" id="{5AF1F5A7-DF3C-6DAD-FAD0-DF3202D9AE32}"/>
              </a:ext>
            </a:extLst>
          </p:cNvPr>
          <p:cNvSpPr txBox="1"/>
          <p:nvPr/>
        </p:nvSpPr>
        <p:spPr>
          <a:xfrm>
            <a:off x="1047408" y="2814111"/>
            <a:ext cx="3010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Main loop &amp; integration 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1FB545E3-CBB0-9651-A17F-B98BB0B75B99}"/>
              </a:ext>
            </a:extLst>
          </p:cNvPr>
          <p:cNvSpPr/>
          <p:nvPr/>
        </p:nvSpPr>
        <p:spPr>
          <a:xfrm rot="5400000">
            <a:off x="721098" y="235084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20B1EC-9E0C-D3D6-57B1-02BCAE96BF92}"/>
              </a:ext>
            </a:extLst>
          </p:cNvPr>
          <p:cNvSpPr/>
          <p:nvPr/>
        </p:nvSpPr>
        <p:spPr>
          <a:xfrm>
            <a:off x="5156386" y="984090"/>
            <a:ext cx="5899230" cy="486287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594AF70-99E9-6E62-AC32-128A316DF48F}"/>
              </a:ext>
            </a:extLst>
          </p:cNvPr>
          <p:cNvSpPr/>
          <p:nvPr/>
        </p:nvSpPr>
        <p:spPr>
          <a:xfrm rot="5400000">
            <a:off x="702048" y="286519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A94134F4-B915-1215-4CD7-115EC7B0685D}"/>
              </a:ext>
            </a:extLst>
          </p:cNvPr>
          <p:cNvSpPr/>
          <p:nvPr/>
        </p:nvSpPr>
        <p:spPr>
          <a:xfrm rot="5400000">
            <a:off x="664335" y="812913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A0E1CC-B9F8-2DC4-5661-4515A19A982F}"/>
              </a:ext>
            </a:extLst>
          </p:cNvPr>
          <p:cNvSpPr txBox="1"/>
          <p:nvPr/>
        </p:nvSpPr>
        <p:spPr>
          <a:xfrm>
            <a:off x="5156386" y="984090"/>
            <a:ext cx="5899230" cy="341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switch (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snake.dir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 case UP:   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snake.body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[0].y--; break;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 case LEFT: 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snake.body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[0].x--; break;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 case RIGHT: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snake.body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[0].x++; break;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 case DOWN: 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snake.body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[0].y++; break;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}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2C192E-B880-DF14-27FE-083EE3564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183" y="205720"/>
            <a:ext cx="486806" cy="5847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089869-73EE-31C3-8B08-74AE7D387E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511" y="229305"/>
            <a:ext cx="1223073" cy="5374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8893AC-5F0E-5F52-DBBC-72F9892106B4}"/>
              </a:ext>
            </a:extLst>
          </p:cNvPr>
          <p:cNvSpPr txBox="1"/>
          <p:nvPr/>
        </p:nvSpPr>
        <p:spPr>
          <a:xfrm>
            <a:off x="2933700" y="6169704"/>
            <a:ext cx="5899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Labib</a:t>
            </a: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, Raonok, Tahsin, Tanvir, </a:t>
            </a:r>
            <a:r>
              <a:rPr lang="en-US" dirty="0" err="1">
                <a:solidFill>
                  <a:schemeClr val="bg1"/>
                </a:solidFill>
                <a:latin typeface="The Bold Font" pitchFamily="50" charset="0"/>
              </a:rPr>
              <a:t>Sorno</a:t>
            </a:r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A90CB1FA-7AF5-8B75-E9B5-5CCC5CF72A89}"/>
              </a:ext>
            </a:extLst>
          </p:cNvPr>
          <p:cNvSpPr txBox="1"/>
          <p:nvPr/>
        </p:nvSpPr>
        <p:spPr>
          <a:xfrm rot="16200000">
            <a:off x="8489601" y="2949086"/>
            <a:ext cx="555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Move the Head One Cell (based on direction)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2C8D434-28B5-FE97-5356-CB6D7F3BDA8A}"/>
              </a:ext>
            </a:extLst>
          </p:cNvPr>
          <p:cNvSpPr/>
          <p:nvPr/>
        </p:nvSpPr>
        <p:spPr>
          <a:xfrm rot="5400000">
            <a:off x="705288" y="1509624"/>
            <a:ext cx="553482" cy="333816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F497A349-74DF-BD1D-0D79-F19651645020}"/>
              </a:ext>
            </a:extLst>
          </p:cNvPr>
          <p:cNvSpPr txBox="1"/>
          <p:nvPr/>
        </p:nvSpPr>
        <p:spPr>
          <a:xfrm>
            <a:off x="976368" y="190233"/>
            <a:ext cx="3681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  <a:ea typeface="Fira Sans ExtraBold" panose="020B0903050000020004" pitchFamily="34" charset="0"/>
              </a:rPr>
              <a:t>Core structs &amp; high score handling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333280E8-AC7C-85C5-518A-16D12AFFF282}"/>
              </a:ext>
            </a:extLst>
          </p:cNvPr>
          <p:cNvSpPr txBox="1"/>
          <p:nvPr/>
        </p:nvSpPr>
        <p:spPr>
          <a:xfrm>
            <a:off x="1001079" y="751299"/>
            <a:ext cx="2627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Setup &amp; input handling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EDB8496-B1CB-715F-4C1F-CD464E31FA25}"/>
              </a:ext>
            </a:extLst>
          </p:cNvPr>
          <p:cNvSpPr/>
          <p:nvPr/>
        </p:nvSpPr>
        <p:spPr>
          <a:xfrm rot="5400000">
            <a:off x="719253" y="258052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3D796ADD-8E4C-58A2-9D3B-E446F686C0EB}"/>
              </a:ext>
            </a:extLst>
          </p:cNvPr>
          <p:cNvSpPr txBox="1"/>
          <p:nvPr/>
        </p:nvSpPr>
        <p:spPr>
          <a:xfrm rot="16200000">
            <a:off x="9669847" y="2884946"/>
            <a:ext cx="555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Change Snake Direction Based on Input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593C43F7-6805-4933-7E76-2859D0342187}"/>
              </a:ext>
            </a:extLst>
          </p:cNvPr>
          <p:cNvSpPr txBox="1"/>
          <p:nvPr/>
        </p:nvSpPr>
        <p:spPr>
          <a:xfrm rot="16200000">
            <a:off x="10142811" y="3017566"/>
            <a:ext cx="555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 Make the Body Follow the Head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1ACD76C-0802-1EB3-2808-093A10DEE562}"/>
              </a:ext>
            </a:extLst>
          </p:cNvPr>
          <p:cNvCxnSpPr>
            <a:cxnSpLocks/>
          </p:cNvCxnSpPr>
          <p:nvPr/>
        </p:nvCxnSpPr>
        <p:spPr>
          <a:xfrm>
            <a:off x="2871349" y="6692924"/>
            <a:ext cx="11863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Fingerprint with solid fill">
            <a:extLst>
              <a:ext uri="{FF2B5EF4-FFF2-40B4-BE49-F238E27FC236}">
                <a16:creationId xmlns:a16="http://schemas.microsoft.com/office/drawing/2014/main" id="{4DA55DD6-C6F5-3654-09E7-F023F735D3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99919">
            <a:off x="931626" y="5982110"/>
            <a:ext cx="439999" cy="439999"/>
          </a:xfrm>
          <a:prstGeom prst="rect">
            <a:avLst/>
          </a:prstGeom>
        </p:spPr>
      </p:pic>
      <p:pic>
        <p:nvPicPr>
          <p:cNvPr id="19" name="Graphic 18" descr="Snake with solid fill">
            <a:extLst>
              <a:ext uri="{FF2B5EF4-FFF2-40B4-BE49-F238E27FC236}">
                <a16:creationId xmlns:a16="http://schemas.microsoft.com/office/drawing/2014/main" id="{A85BA251-025E-0F8F-0E28-D1E4994A0F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439982">
            <a:off x="2113247" y="5977151"/>
            <a:ext cx="385033" cy="3850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41EEB99-B509-7823-4D90-9F1F709F27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158" y="6045909"/>
            <a:ext cx="1101248" cy="69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68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853281-28A3-D4D2-CBBA-D5169D011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6D44982-3D59-1A74-A33F-CA702ED3BFC2}"/>
              </a:ext>
            </a:extLst>
          </p:cNvPr>
          <p:cNvSpPr/>
          <p:nvPr/>
        </p:nvSpPr>
        <p:spPr>
          <a:xfrm rot="5400000">
            <a:off x="-4848812" y="2968603"/>
            <a:ext cx="10401300" cy="92079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6">
            <a:extLst>
              <a:ext uri="{FF2B5EF4-FFF2-40B4-BE49-F238E27FC236}">
                <a16:creationId xmlns:a16="http://schemas.microsoft.com/office/drawing/2014/main" id="{1E8897E9-4514-C717-06BC-F57FFDAE2463}"/>
              </a:ext>
            </a:extLst>
          </p:cNvPr>
          <p:cNvSpPr txBox="1"/>
          <p:nvPr/>
        </p:nvSpPr>
        <p:spPr>
          <a:xfrm>
            <a:off x="1230410" y="994341"/>
            <a:ext cx="30102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chemeClr val="bg1"/>
                </a:solidFill>
                <a:latin typeface="The Bold Font" pitchFamily="50" charset="0"/>
              </a:rPr>
              <a:t>Game logic</a:t>
            </a:r>
          </a:p>
        </p:txBody>
      </p:sp>
      <p:sp>
        <p:nvSpPr>
          <p:cNvPr id="42" name="TextBox 6">
            <a:extLst>
              <a:ext uri="{FF2B5EF4-FFF2-40B4-BE49-F238E27FC236}">
                <a16:creationId xmlns:a16="http://schemas.microsoft.com/office/drawing/2014/main" id="{621BB203-6947-559A-16B2-01C1B77FED6A}"/>
              </a:ext>
            </a:extLst>
          </p:cNvPr>
          <p:cNvSpPr txBox="1"/>
          <p:nvPr/>
        </p:nvSpPr>
        <p:spPr>
          <a:xfrm>
            <a:off x="1043497" y="2291434"/>
            <a:ext cx="2115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Drawing &amp; rendering</a:t>
            </a:r>
          </a:p>
        </p:txBody>
      </p:sp>
      <p:sp>
        <p:nvSpPr>
          <p:cNvPr id="43" name="TextBox 6">
            <a:extLst>
              <a:ext uri="{FF2B5EF4-FFF2-40B4-BE49-F238E27FC236}">
                <a16:creationId xmlns:a16="http://schemas.microsoft.com/office/drawing/2014/main" id="{3DF01BE5-ADC4-2373-1817-BB36B01276B8}"/>
              </a:ext>
            </a:extLst>
          </p:cNvPr>
          <p:cNvSpPr txBox="1"/>
          <p:nvPr/>
        </p:nvSpPr>
        <p:spPr>
          <a:xfrm>
            <a:off x="1047408" y="2814111"/>
            <a:ext cx="3010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Main loop &amp; integration 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84FE3A74-F635-B569-74D7-10A8B7E61849}"/>
              </a:ext>
            </a:extLst>
          </p:cNvPr>
          <p:cNvSpPr/>
          <p:nvPr/>
        </p:nvSpPr>
        <p:spPr>
          <a:xfrm rot="5400000">
            <a:off x="721098" y="235084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5FA49A-19A5-5132-F6BA-892B5F62E431}"/>
              </a:ext>
            </a:extLst>
          </p:cNvPr>
          <p:cNvSpPr/>
          <p:nvPr/>
        </p:nvSpPr>
        <p:spPr>
          <a:xfrm>
            <a:off x="5156386" y="984090"/>
            <a:ext cx="5899230" cy="486287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10691254-3A03-F905-9858-367C5F6B15F7}"/>
              </a:ext>
            </a:extLst>
          </p:cNvPr>
          <p:cNvSpPr/>
          <p:nvPr/>
        </p:nvSpPr>
        <p:spPr>
          <a:xfrm rot="5400000">
            <a:off x="702048" y="286519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840A5492-450A-0EAE-6757-C0D5324973D2}"/>
              </a:ext>
            </a:extLst>
          </p:cNvPr>
          <p:cNvSpPr/>
          <p:nvPr/>
        </p:nvSpPr>
        <p:spPr>
          <a:xfrm rot="5400000">
            <a:off x="664335" y="812913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263B29-78D7-9972-6020-055127A2E06A}"/>
              </a:ext>
            </a:extLst>
          </p:cNvPr>
          <p:cNvSpPr txBox="1"/>
          <p:nvPr/>
        </p:nvSpPr>
        <p:spPr>
          <a:xfrm>
            <a:off x="5156386" y="984090"/>
            <a:ext cx="5899230" cy="341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struct Point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prev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=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snake.body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[0], temp;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for (int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= 1;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&lt;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snake.length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;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++) 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 temp =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snake.body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[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];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snake.body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[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] =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prev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;  </a:t>
            </a:r>
          </a:p>
          <a:p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// each segment moves to the previous segment's old spot</a:t>
            </a:r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prev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= temp;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}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C4B754-4E95-9398-4415-A93EBF455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183" y="205720"/>
            <a:ext cx="486806" cy="5847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958396-9694-E898-6E27-FD3F10168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511" y="229305"/>
            <a:ext cx="1223073" cy="5374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C4CEE2-8D28-B549-253F-5FD14B65C366}"/>
              </a:ext>
            </a:extLst>
          </p:cNvPr>
          <p:cNvSpPr txBox="1"/>
          <p:nvPr/>
        </p:nvSpPr>
        <p:spPr>
          <a:xfrm>
            <a:off x="2933700" y="6169704"/>
            <a:ext cx="5899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Labib</a:t>
            </a: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, Raonok, Tahsin, Tanvir, </a:t>
            </a:r>
            <a:r>
              <a:rPr lang="en-US" dirty="0" err="1">
                <a:solidFill>
                  <a:schemeClr val="bg1"/>
                </a:solidFill>
                <a:latin typeface="The Bold Font" pitchFamily="50" charset="0"/>
              </a:rPr>
              <a:t>Sorno</a:t>
            </a:r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B1476F22-D69B-A821-9DA9-23E30BDE02E5}"/>
              </a:ext>
            </a:extLst>
          </p:cNvPr>
          <p:cNvSpPr txBox="1"/>
          <p:nvPr/>
        </p:nvSpPr>
        <p:spPr>
          <a:xfrm rot="16200000">
            <a:off x="8489601" y="2949086"/>
            <a:ext cx="555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 Make the Body Follow the Head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041D2F24-089A-55F2-3A74-572D911CAE25}"/>
              </a:ext>
            </a:extLst>
          </p:cNvPr>
          <p:cNvSpPr/>
          <p:nvPr/>
        </p:nvSpPr>
        <p:spPr>
          <a:xfrm rot="5400000">
            <a:off x="705288" y="1509624"/>
            <a:ext cx="553482" cy="333816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1B508F61-1066-925A-6E5D-9F51657496BC}"/>
              </a:ext>
            </a:extLst>
          </p:cNvPr>
          <p:cNvSpPr txBox="1"/>
          <p:nvPr/>
        </p:nvSpPr>
        <p:spPr>
          <a:xfrm>
            <a:off x="976368" y="190233"/>
            <a:ext cx="3681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  <a:ea typeface="Fira Sans ExtraBold" panose="020B0903050000020004" pitchFamily="34" charset="0"/>
              </a:rPr>
              <a:t>Core structs &amp; high score handling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BCA7BEA4-4393-D1A4-845D-2E24618B4606}"/>
              </a:ext>
            </a:extLst>
          </p:cNvPr>
          <p:cNvSpPr txBox="1"/>
          <p:nvPr/>
        </p:nvSpPr>
        <p:spPr>
          <a:xfrm>
            <a:off x="1001079" y="751299"/>
            <a:ext cx="2627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Setup &amp; input handling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486F1B0-1BFF-73C5-2F97-262EAE8BBD98}"/>
              </a:ext>
            </a:extLst>
          </p:cNvPr>
          <p:cNvSpPr/>
          <p:nvPr/>
        </p:nvSpPr>
        <p:spPr>
          <a:xfrm rot="5400000">
            <a:off x="719253" y="258052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C8180D-69A1-E58B-6702-D99CA7CD0DA7}"/>
              </a:ext>
            </a:extLst>
          </p:cNvPr>
          <p:cNvSpPr txBox="1"/>
          <p:nvPr/>
        </p:nvSpPr>
        <p:spPr>
          <a:xfrm rot="16200000">
            <a:off x="9712674" y="3093524"/>
            <a:ext cx="555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Move the Head One Cell (based on direction)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172E7C0C-2566-A545-A111-6E40F462006F}"/>
              </a:ext>
            </a:extLst>
          </p:cNvPr>
          <p:cNvSpPr txBox="1"/>
          <p:nvPr/>
        </p:nvSpPr>
        <p:spPr>
          <a:xfrm rot="16200000">
            <a:off x="9685236" y="3106080"/>
            <a:ext cx="555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Check Wall Collision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BCF2E7C-3ECE-4669-A53D-26B000365965}"/>
              </a:ext>
            </a:extLst>
          </p:cNvPr>
          <p:cNvCxnSpPr>
            <a:cxnSpLocks/>
          </p:cNvCxnSpPr>
          <p:nvPr/>
        </p:nvCxnSpPr>
        <p:spPr>
          <a:xfrm>
            <a:off x="2871349" y="6692924"/>
            <a:ext cx="11863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Fingerprint with solid fill">
            <a:extLst>
              <a:ext uri="{FF2B5EF4-FFF2-40B4-BE49-F238E27FC236}">
                <a16:creationId xmlns:a16="http://schemas.microsoft.com/office/drawing/2014/main" id="{FF3C9B71-CA22-0666-46D7-93DAE0AEB3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99919">
            <a:off x="931626" y="5982110"/>
            <a:ext cx="439999" cy="439999"/>
          </a:xfrm>
          <a:prstGeom prst="rect">
            <a:avLst/>
          </a:prstGeom>
        </p:spPr>
      </p:pic>
      <p:pic>
        <p:nvPicPr>
          <p:cNvPr id="19" name="Graphic 18" descr="Snake with solid fill">
            <a:extLst>
              <a:ext uri="{FF2B5EF4-FFF2-40B4-BE49-F238E27FC236}">
                <a16:creationId xmlns:a16="http://schemas.microsoft.com/office/drawing/2014/main" id="{CFBC9793-D1CA-609D-503F-1299B0956B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439982">
            <a:off x="2113247" y="5977151"/>
            <a:ext cx="385033" cy="3850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4611DFD-65B9-E739-194A-FEE90EFEB5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158" y="6045909"/>
            <a:ext cx="1101248" cy="69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921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42B2AC-A7FA-B8A8-02AA-EE578E454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2305469-FAA9-D6B3-BAE3-A6430EDEBBDA}"/>
              </a:ext>
            </a:extLst>
          </p:cNvPr>
          <p:cNvSpPr/>
          <p:nvPr/>
        </p:nvSpPr>
        <p:spPr>
          <a:xfrm rot="5400000">
            <a:off x="-4848812" y="2968603"/>
            <a:ext cx="10401300" cy="92079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6">
            <a:extLst>
              <a:ext uri="{FF2B5EF4-FFF2-40B4-BE49-F238E27FC236}">
                <a16:creationId xmlns:a16="http://schemas.microsoft.com/office/drawing/2014/main" id="{A089A903-24E4-68F1-302B-A6700281BD5B}"/>
              </a:ext>
            </a:extLst>
          </p:cNvPr>
          <p:cNvSpPr txBox="1"/>
          <p:nvPr/>
        </p:nvSpPr>
        <p:spPr>
          <a:xfrm>
            <a:off x="1230410" y="994341"/>
            <a:ext cx="30102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chemeClr val="bg1"/>
                </a:solidFill>
                <a:latin typeface="The Bold Font" pitchFamily="50" charset="0"/>
              </a:rPr>
              <a:t>Game logic</a:t>
            </a:r>
          </a:p>
        </p:txBody>
      </p:sp>
      <p:sp>
        <p:nvSpPr>
          <p:cNvPr id="42" name="TextBox 6">
            <a:extLst>
              <a:ext uri="{FF2B5EF4-FFF2-40B4-BE49-F238E27FC236}">
                <a16:creationId xmlns:a16="http://schemas.microsoft.com/office/drawing/2014/main" id="{4072E597-01BC-2621-704B-1691BD09B020}"/>
              </a:ext>
            </a:extLst>
          </p:cNvPr>
          <p:cNvSpPr txBox="1"/>
          <p:nvPr/>
        </p:nvSpPr>
        <p:spPr>
          <a:xfrm>
            <a:off x="1043497" y="2291434"/>
            <a:ext cx="2115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Drawing &amp; rendering</a:t>
            </a:r>
          </a:p>
        </p:txBody>
      </p:sp>
      <p:sp>
        <p:nvSpPr>
          <p:cNvPr id="43" name="TextBox 6">
            <a:extLst>
              <a:ext uri="{FF2B5EF4-FFF2-40B4-BE49-F238E27FC236}">
                <a16:creationId xmlns:a16="http://schemas.microsoft.com/office/drawing/2014/main" id="{F171E8C1-2A69-E6E8-A3AF-881CE5969C2F}"/>
              </a:ext>
            </a:extLst>
          </p:cNvPr>
          <p:cNvSpPr txBox="1"/>
          <p:nvPr/>
        </p:nvSpPr>
        <p:spPr>
          <a:xfrm>
            <a:off x="1047408" y="2814111"/>
            <a:ext cx="3010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Main loop &amp; integration 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C257C665-F23C-ABD1-DC1D-8F76C396AB1B}"/>
              </a:ext>
            </a:extLst>
          </p:cNvPr>
          <p:cNvSpPr/>
          <p:nvPr/>
        </p:nvSpPr>
        <p:spPr>
          <a:xfrm rot="5400000">
            <a:off x="721098" y="235084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AF047C-B5F5-5AA3-A178-553D26F755BC}"/>
              </a:ext>
            </a:extLst>
          </p:cNvPr>
          <p:cNvSpPr/>
          <p:nvPr/>
        </p:nvSpPr>
        <p:spPr>
          <a:xfrm>
            <a:off x="5156386" y="984090"/>
            <a:ext cx="5899230" cy="486287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92E5ED67-868F-A126-891D-BB3ACCB213F6}"/>
              </a:ext>
            </a:extLst>
          </p:cNvPr>
          <p:cNvSpPr/>
          <p:nvPr/>
        </p:nvSpPr>
        <p:spPr>
          <a:xfrm rot="5400000">
            <a:off x="702048" y="286519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41815B4F-2902-BBD6-2BCA-79165871393B}"/>
              </a:ext>
            </a:extLst>
          </p:cNvPr>
          <p:cNvSpPr/>
          <p:nvPr/>
        </p:nvSpPr>
        <p:spPr>
          <a:xfrm rot="5400000">
            <a:off x="664335" y="812913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188C57-C958-CB1B-D0FE-69A0BD61986C}"/>
              </a:ext>
            </a:extLst>
          </p:cNvPr>
          <p:cNvSpPr txBox="1"/>
          <p:nvPr/>
        </p:nvSpPr>
        <p:spPr>
          <a:xfrm>
            <a:off x="5156386" y="984090"/>
            <a:ext cx="5899230" cy="3139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if (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snake.body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[0].x &lt;= 0 ||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snake.body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[0].x &gt;= WIDTH ||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snake.body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[0].y &lt;= 0 ||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snake.body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[0].y &gt;= HEIGHT) 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game_over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= 1; return;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}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2C8A9E-27C9-ABCE-57CA-249D4E3C4B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183" y="205720"/>
            <a:ext cx="486806" cy="5847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61A3C8-2E13-DC68-2560-E66648B051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511" y="229305"/>
            <a:ext cx="1223073" cy="5374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6C1A7E-ADCD-2824-F41F-D84851686AF1}"/>
              </a:ext>
            </a:extLst>
          </p:cNvPr>
          <p:cNvSpPr txBox="1"/>
          <p:nvPr/>
        </p:nvSpPr>
        <p:spPr>
          <a:xfrm>
            <a:off x="2933700" y="6169704"/>
            <a:ext cx="5899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Labib</a:t>
            </a: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, Raonok, Tahsin, Tanvir, </a:t>
            </a:r>
            <a:r>
              <a:rPr lang="en-US" dirty="0" err="1">
                <a:solidFill>
                  <a:schemeClr val="bg1"/>
                </a:solidFill>
                <a:latin typeface="The Bold Font" pitchFamily="50" charset="0"/>
              </a:rPr>
              <a:t>Sorno</a:t>
            </a:r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D85AE69A-9B6D-B1D1-F720-3D5223192978}"/>
              </a:ext>
            </a:extLst>
          </p:cNvPr>
          <p:cNvSpPr txBox="1"/>
          <p:nvPr/>
        </p:nvSpPr>
        <p:spPr>
          <a:xfrm rot="16200000">
            <a:off x="8489601" y="2949086"/>
            <a:ext cx="555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Check Wall Collision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E93CA3DC-B509-1FAD-1174-9702F7DD0515}"/>
              </a:ext>
            </a:extLst>
          </p:cNvPr>
          <p:cNvSpPr/>
          <p:nvPr/>
        </p:nvSpPr>
        <p:spPr>
          <a:xfrm rot="5400000">
            <a:off x="705288" y="1509624"/>
            <a:ext cx="553482" cy="333816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2450E723-57E6-3927-36EB-82A518EDC7CB}"/>
              </a:ext>
            </a:extLst>
          </p:cNvPr>
          <p:cNvSpPr txBox="1"/>
          <p:nvPr/>
        </p:nvSpPr>
        <p:spPr>
          <a:xfrm>
            <a:off x="976368" y="190233"/>
            <a:ext cx="3681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  <a:ea typeface="Fira Sans ExtraBold" panose="020B0903050000020004" pitchFamily="34" charset="0"/>
              </a:rPr>
              <a:t>Core structs &amp; high score handling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8C8AC972-D176-7B09-6CBC-143EE621176F}"/>
              </a:ext>
            </a:extLst>
          </p:cNvPr>
          <p:cNvSpPr txBox="1"/>
          <p:nvPr/>
        </p:nvSpPr>
        <p:spPr>
          <a:xfrm>
            <a:off x="1001079" y="751299"/>
            <a:ext cx="2627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Setup &amp; input handling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9120F53-BAFF-6310-3D25-1F4E963881BB}"/>
              </a:ext>
            </a:extLst>
          </p:cNvPr>
          <p:cNvSpPr/>
          <p:nvPr/>
        </p:nvSpPr>
        <p:spPr>
          <a:xfrm rot="5400000">
            <a:off x="719253" y="258052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75DF4972-D606-6A9E-3A37-4E813AC59E56}"/>
              </a:ext>
            </a:extLst>
          </p:cNvPr>
          <p:cNvSpPr txBox="1"/>
          <p:nvPr/>
        </p:nvSpPr>
        <p:spPr>
          <a:xfrm rot="16200000">
            <a:off x="9842453" y="3055666"/>
            <a:ext cx="555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 Make the Body Follow the Head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85E2329E-F1BF-4E38-7C15-216CA35CFB4B}"/>
              </a:ext>
            </a:extLst>
          </p:cNvPr>
          <p:cNvSpPr txBox="1"/>
          <p:nvPr/>
        </p:nvSpPr>
        <p:spPr>
          <a:xfrm rot="16200000">
            <a:off x="9636830" y="3017566"/>
            <a:ext cx="555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Check Self-Collision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451966-37A8-696B-0650-0FCEA39C5886}"/>
              </a:ext>
            </a:extLst>
          </p:cNvPr>
          <p:cNvCxnSpPr>
            <a:cxnSpLocks/>
          </p:cNvCxnSpPr>
          <p:nvPr/>
        </p:nvCxnSpPr>
        <p:spPr>
          <a:xfrm>
            <a:off x="2871349" y="6692924"/>
            <a:ext cx="11863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Fingerprint with solid fill">
            <a:extLst>
              <a:ext uri="{FF2B5EF4-FFF2-40B4-BE49-F238E27FC236}">
                <a16:creationId xmlns:a16="http://schemas.microsoft.com/office/drawing/2014/main" id="{EEE1F512-ACA0-0625-188D-0A5521A0CF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99919">
            <a:off x="931626" y="5982110"/>
            <a:ext cx="439999" cy="439999"/>
          </a:xfrm>
          <a:prstGeom prst="rect">
            <a:avLst/>
          </a:prstGeom>
        </p:spPr>
      </p:pic>
      <p:pic>
        <p:nvPicPr>
          <p:cNvPr id="19" name="Graphic 18" descr="Snake with solid fill">
            <a:extLst>
              <a:ext uri="{FF2B5EF4-FFF2-40B4-BE49-F238E27FC236}">
                <a16:creationId xmlns:a16="http://schemas.microsoft.com/office/drawing/2014/main" id="{A29ADD01-38CD-146A-6CFE-F477B5CD56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439982">
            <a:off x="2113247" y="5977151"/>
            <a:ext cx="385033" cy="3850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47A382B-02AD-6F7E-C987-F2B0671450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158" y="6045909"/>
            <a:ext cx="1101248" cy="69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78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A80071-D643-9A2C-5CDC-41D77ED36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0D027DA-808B-46A7-411F-B33A36EFD9C6}"/>
              </a:ext>
            </a:extLst>
          </p:cNvPr>
          <p:cNvSpPr/>
          <p:nvPr/>
        </p:nvSpPr>
        <p:spPr>
          <a:xfrm rot="5400000">
            <a:off x="-4848812" y="2968603"/>
            <a:ext cx="10401300" cy="92079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6">
            <a:extLst>
              <a:ext uri="{FF2B5EF4-FFF2-40B4-BE49-F238E27FC236}">
                <a16:creationId xmlns:a16="http://schemas.microsoft.com/office/drawing/2014/main" id="{26318983-D9D6-90E4-BCAC-39E8395D1BC9}"/>
              </a:ext>
            </a:extLst>
          </p:cNvPr>
          <p:cNvSpPr txBox="1"/>
          <p:nvPr/>
        </p:nvSpPr>
        <p:spPr>
          <a:xfrm>
            <a:off x="1230410" y="994341"/>
            <a:ext cx="30102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chemeClr val="bg1"/>
                </a:solidFill>
                <a:latin typeface="The Bold Font" pitchFamily="50" charset="0"/>
              </a:rPr>
              <a:t>Game logic</a:t>
            </a:r>
          </a:p>
        </p:txBody>
      </p:sp>
      <p:sp>
        <p:nvSpPr>
          <p:cNvPr id="42" name="TextBox 6">
            <a:extLst>
              <a:ext uri="{FF2B5EF4-FFF2-40B4-BE49-F238E27FC236}">
                <a16:creationId xmlns:a16="http://schemas.microsoft.com/office/drawing/2014/main" id="{35D138D4-C766-C820-2456-D73C3D332553}"/>
              </a:ext>
            </a:extLst>
          </p:cNvPr>
          <p:cNvSpPr txBox="1"/>
          <p:nvPr/>
        </p:nvSpPr>
        <p:spPr>
          <a:xfrm>
            <a:off x="1043497" y="2291434"/>
            <a:ext cx="2115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Drawing &amp; rendering</a:t>
            </a:r>
          </a:p>
        </p:txBody>
      </p:sp>
      <p:sp>
        <p:nvSpPr>
          <p:cNvPr id="43" name="TextBox 6">
            <a:extLst>
              <a:ext uri="{FF2B5EF4-FFF2-40B4-BE49-F238E27FC236}">
                <a16:creationId xmlns:a16="http://schemas.microsoft.com/office/drawing/2014/main" id="{A595AD86-E473-02C4-5E1A-71ED3D8A97AC}"/>
              </a:ext>
            </a:extLst>
          </p:cNvPr>
          <p:cNvSpPr txBox="1"/>
          <p:nvPr/>
        </p:nvSpPr>
        <p:spPr>
          <a:xfrm>
            <a:off x="1047408" y="2814111"/>
            <a:ext cx="3010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Main loop &amp; integration 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C114FF04-673B-EEB7-34C2-91BA1B913121}"/>
              </a:ext>
            </a:extLst>
          </p:cNvPr>
          <p:cNvSpPr/>
          <p:nvPr/>
        </p:nvSpPr>
        <p:spPr>
          <a:xfrm rot="5400000">
            <a:off x="721098" y="235084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821CDE-F230-16F2-D201-77F008C54EE2}"/>
              </a:ext>
            </a:extLst>
          </p:cNvPr>
          <p:cNvSpPr/>
          <p:nvPr/>
        </p:nvSpPr>
        <p:spPr>
          <a:xfrm>
            <a:off x="5156386" y="984090"/>
            <a:ext cx="5899230" cy="486287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93F9407A-326B-3D2D-4138-C4B4E989B56C}"/>
              </a:ext>
            </a:extLst>
          </p:cNvPr>
          <p:cNvSpPr/>
          <p:nvPr/>
        </p:nvSpPr>
        <p:spPr>
          <a:xfrm rot="5400000">
            <a:off x="702048" y="286519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D1F96A42-9532-14C1-1982-81927914015A}"/>
              </a:ext>
            </a:extLst>
          </p:cNvPr>
          <p:cNvSpPr/>
          <p:nvPr/>
        </p:nvSpPr>
        <p:spPr>
          <a:xfrm rot="5400000">
            <a:off x="664335" y="812913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708183-A365-A0D9-33A0-640810D661A7}"/>
              </a:ext>
            </a:extLst>
          </p:cNvPr>
          <p:cNvSpPr txBox="1"/>
          <p:nvPr/>
        </p:nvSpPr>
        <p:spPr>
          <a:xfrm>
            <a:off x="5156386" y="984090"/>
            <a:ext cx="5899230" cy="36933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for (int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= 1;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&lt;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snake.length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;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++)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 if (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snake.body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[0].x ==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snake.body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[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].x &amp;&amp;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    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snake.body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[0].y ==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snake.body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[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].y) {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game_over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= 1; return;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 }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}`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4C2780-E56A-CFD4-7B54-FDF7F250D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183" y="205720"/>
            <a:ext cx="486806" cy="5847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824B7D-62B3-010D-FFA8-3F0F73527F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511" y="229305"/>
            <a:ext cx="1223073" cy="5374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456A2A-AD2A-81C1-5E9A-6389D11598BB}"/>
              </a:ext>
            </a:extLst>
          </p:cNvPr>
          <p:cNvSpPr txBox="1"/>
          <p:nvPr/>
        </p:nvSpPr>
        <p:spPr>
          <a:xfrm>
            <a:off x="2933700" y="6169704"/>
            <a:ext cx="5899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Labib</a:t>
            </a: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, Raonok, Tahsin, Tanvir, </a:t>
            </a:r>
            <a:r>
              <a:rPr lang="en-US" dirty="0" err="1">
                <a:solidFill>
                  <a:schemeClr val="bg1"/>
                </a:solidFill>
                <a:latin typeface="The Bold Font" pitchFamily="50" charset="0"/>
              </a:rPr>
              <a:t>Sorno</a:t>
            </a:r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12E78C1E-C571-23BF-071C-A57364A7522F}"/>
              </a:ext>
            </a:extLst>
          </p:cNvPr>
          <p:cNvSpPr txBox="1"/>
          <p:nvPr/>
        </p:nvSpPr>
        <p:spPr>
          <a:xfrm rot="16200000">
            <a:off x="8489601" y="2949086"/>
            <a:ext cx="555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Check Self-Collision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5653D482-DCA8-CD5C-8739-3598CA49C498}"/>
              </a:ext>
            </a:extLst>
          </p:cNvPr>
          <p:cNvSpPr/>
          <p:nvPr/>
        </p:nvSpPr>
        <p:spPr>
          <a:xfrm rot="5400000">
            <a:off x="705288" y="1509624"/>
            <a:ext cx="553482" cy="333816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67F7BF40-D863-0006-897F-44AA8FB77EF0}"/>
              </a:ext>
            </a:extLst>
          </p:cNvPr>
          <p:cNvSpPr txBox="1"/>
          <p:nvPr/>
        </p:nvSpPr>
        <p:spPr>
          <a:xfrm>
            <a:off x="976368" y="190233"/>
            <a:ext cx="3681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  <a:ea typeface="Fira Sans ExtraBold" panose="020B0903050000020004" pitchFamily="34" charset="0"/>
              </a:rPr>
              <a:t>Core structs &amp; high score handling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2B67BF06-D819-8AD1-DB74-8CF6BA23F48B}"/>
              </a:ext>
            </a:extLst>
          </p:cNvPr>
          <p:cNvSpPr txBox="1"/>
          <p:nvPr/>
        </p:nvSpPr>
        <p:spPr>
          <a:xfrm>
            <a:off x="1001079" y="751299"/>
            <a:ext cx="2627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Setup &amp; input handling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88D8FCFE-0770-85A5-B0FC-C27E8839EC62}"/>
              </a:ext>
            </a:extLst>
          </p:cNvPr>
          <p:cNvSpPr/>
          <p:nvPr/>
        </p:nvSpPr>
        <p:spPr>
          <a:xfrm rot="5400000">
            <a:off x="719253" y="258052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A1AEC9-4EE1-E71A-8391-E3ABEE7C1ADF}"/>
              </a:ext>
            </a:extLst>
          </p:cNvPr>
          <p:cNvSpPr txBox="1"/>
          <p:nvPr/>
        </p:nvSpPr>
        <p:spPr>
          <a:xfrm rot="16200000">
            <a:off x="10021213" y="2837375"/>
            <a:ext cx="555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Check Wall Collision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4B97CBBC-9F01-1A5A-DF5A-6514CDC84461}"/>
              </a:ext>
            </a:extLst>
          </p:cNvPr>
          <p:cNvSpPr txBox="1"/>
          <p:nvPr/>
        </p:nvSpPr>
        <p:spPr>
          <a:xfrm rot="16200000">
            <a:off x="9728092" y="2825976"/>
            <a:ext cx="5554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Handle Eating Food </a:t>
            </a:r>
          </a:p>
          <a:p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(grow + score + respawn + speed-up)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C245F7-FE50-395F-82E8-3242AFC767A7}"/>
              </a:ext>
            </a:extLst>
          </p:cNvPr>
          <p:cNvCxnSpPr>
            <a:cxnSpLocks/>
          </p:cNvCxnSpPr>
          <p:nvPr/>
        </p:nvCxnSpPr>
        <p:spPr>
          <a:xfrm>
            <a:off x="2871349" y="6692924"/>
            <a:ext cx="11863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Fingerprint with solid fill">
            <a:extLst>
              <a:ext uri="{FF2B5EF4-FFF2-40B4-BE49-F238E27FC236}">
                <a16:creationId xmlns:a16="http://schemas.microsoft.com/office/drawing/2014/main" id="{E9C2644D-D672-3DC5-8B7A-FAC9EB6A04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99919">
            <a:off x="931626" y="5982110"/>
            <a:ext cx="439999" cy="439999"/>
          </a:xfrm>
          <a:prstGeom prst="rect">
            <a:avLst/>
          </a:prstGeom>
        </p:spPr>
      </p:pic>
      <p:pic>
        <p:nvPicPr>
          <p:cNvPr id="19" name="Graphic 18" descr="Snake with solid fill">
            <a:extLst>
              <a:ext uri="{FF2B5EF4-FFF2-40B4-BE49-F238E27FC236}">
                <a16:creationId xmlns:a16="http://schemas.microsoft.com/office/drawing/2014/main" id="{4E6648EC-245C-114F-60C4-7760434B1C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439982">
            <a:off x="2113247" y="5977151"/>
            <a:ext cx="385033" cy="3850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D98EC55-95B6-850A-C5C0-C5F6B68C5A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158" y="6045909"/>
            <a:ext cx="1101248" cy="69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4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31CAF7-C6E2-4205-CF69-D794EE2C5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C9A0A04-5B60-C393-012A-342512019A9E}"/>
              </a:ext>
            </a:extLst>
          </p:cNvPr>
          <p:cNvSpPr/>
          <p:nvPr/>
        </p:nvSpPr>
        <p:spPr>
          <a:xfrm rot="5400000">
            <a:off x="-4848812" y="2968603"/>
            <a:ext cx="10401300" cy="92079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6">
            <a:extLst>
              <a:ext uri="{FF2B5EF4-FFF2-40B4-BE49-F238E27FC236}">
                <a16:creationId xmlns:a16="http://schemas.microsoft.com/office/drawing/2014/main" id="{03A400B2-1328-7B89-FD8F-A8A5C285779C}"/>
              </a:ext>
            </a:extLst>
          </p:cNvPr>
          <p:cNvSpPr txBox="1"/>
          <p:nvPr/>
        </p:nvSpPr>
        <p:spPr>
          <a:xfrm>
            <a:off x="1230410" y="994341"/>
            <a:ext cx="30102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chemeClr val="bg1"/>
                </a:solidFill>
                <a:latin typeface="The Bold Font" pitchFamily="50" charset="0"/>
              </a:rPr>
              <a:t>Game logic</a:t>
            </a:r>
          </a:p>
        </p:txBody>
      </p:sp>
      <p:sp>
        <p:nvSpPr>
          <p:cNvPr id="42" name="TextBox 6">
            <a:extLst>
              <a:ext uri="{FF2B5EF4-FFF2-40B4-BE49-F238E27FC236}">
                <a16:creationId xmlns:a16="http://schemas.microsoft.com/office/drawing/2014/main" id="{48A3BE27-B3A5-390B-D552-F050AD8FBF0D}"/>
              </a:ext>
            </a:extLst>
          </p:cNvPr>
          <p:cNvSpPr txBox="1"/>
          <p:nvPr/>
        </p:nvSpPr>
        <p:spPr>
          <a:xfrm>
            <a:off x="1043497" y="2291434"/>
            <a:ext cx="2115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Drawing &amp; rendering</a:t>
            </a:r>
          </a:p>
        </p:txBody>
      </p:sp>
      <p:sp>
        <p:nvSpPr>
          <p:cNvPr id="43" name="TextBox 6">
            <a:extLst>
              <a:ext uri="{FF2B5EF4-FFF2-40B4-BE49-F238E27FC236}">
                <a16:creationId xmlns:a16="http://schemas.microsoft.com/office/drawing/2014/main" id="{90DCB3D3-1264-AE24-DBA8-F4143B979C74}"/>
              </a:ext>
            </a:extLst>
          </p:cNvPr>
          <p:cNvSpPr txBox="1"/>
          <p:nvPr/>
        </p:nvSpPr>
        <p:spPr>
          <a:xfrm>
            <a:off x="1047408" y="2814111"/>
            <a:ext cx="3010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Main loop &amp; integration 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D3AA3744-03A1-F43F-0382-91CE8BA204F5}"/>
              </a:ext>
            </a:extLst>
          </p:cNvPr>
          <p:cNvSpPr/>
          <p:nvPr/>
        </p:nvSpPr>
        <p:spPr>
          <a:xfrm rot="5400000">
            <a:off x="721098" y="235084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2B6106-0A37-24F5-695F-4EB6DE4AFCB7}"/>
              </a:ext>
            </a:extLst>
          </p:cNvPr>
          <p:cNvSpPr/>
          <p:nvPr/>
        </p:nvSpPr>
        <p:spPr>
          <a:xfrm>
            <a:off x="5156386" y="984090"/>
            <a:ext cx="5899230" cy="486287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9D84D668-3F71-79D0-B443-A1C48D5355B8}"/>
              </a:ext>
            </a:extLst>
          </p:cNvPr>
          <p:cNvSpPr/>
          <p:nvPr/>
        </p:nvSpPr>
        <p:spPr>
          <a:xfrm rot="5400000">
            <a:off x="702048" y="286519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95811E9D-390B-8FDE-675B-1F5F9B9C91BD}"/>
              </a:ext>
            </a:extLst>
          </p:cNvPr>
          <p:cNvSpPr/>
          <p:nvPr/>
        </p:nvSpPr>
        <p:spPr>
          <a:xfrm rot="5400000">
            <a:off x="664335" y="812913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48E1B8-A753-9952-CBD6-87C44BF0E924}"/>
              </a:ext>
            </a:extLst>
          </p:cNvPr>
          <p:cNvSpPr txBox="1"/>
          <p:nvPr/>
        </p:nvSpPr>
        <p:spPr>
          <a:xfrm>
            <a:off x="5156386" y="984090"/>
            <a:ext cx="5899230" cy="45243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if (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snake.body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[0].x ==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food.x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&amp;&amp;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snake.body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[0].y ==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food.y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) {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 score += 10;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snake.length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++;</a:t>
            </a: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 if (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snake.length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&lt; MAX_LENGTH) {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snake.body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[snake.length-1] =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snake.body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[snake.length-2];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 }</a:t>
            </a: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food.x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= rand() % (WIDTH - 2) + 1;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food.y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= rand() % (HEIGHT - 2) + 1;</a:t>
            </a: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 if (speed &gt; 50) speed -= 5;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}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18E5D0-6494-AE5E-B5BD-D680B0427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183" y="205720"/>
            <a:ext cx="486806" cy="5847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570548-3218-0051-B920-FD8062BE9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511" y="229305"/>
            <a:ext cx="1223073" cy="5374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EA5321-AD4F-EC86-8CF2-7E2B566EDC8B}"/>
              </a:ext>
            </a:extLst>
          </p:cNvPr>
          <p:cNvSpPr txBox="1"/>
          <p:nvPr/>
        </p:nvSpPr>
        <p:spPr>
          <a:xfrm>
            <a:off x="2933700" y="6169704"/>
            <a:ext cx="5899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Labib</a:t>
            </a: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, Raonok, Tahsin, Tanvir, </a:t>
            </a:r>
            <a:r>
              <a:rPr lang="en-US" dirty="0" err="1">
                <a:solidFill>
                  <a:schemeClr val="bg1"/>
                </a:solidFill>
                <a:latin typeface="The Bold Font" pitchFamily="50" charset="0"/>
              </a:rPr>
              <a:t>Sorno</a:t>
            </a:r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6340B22A-3991-41A0-5BE7-E00EB79C1FB8}"/>
              </a:ext>
            </a:extLst>
          </p:cNvPr>
          <p:cNvSpPr txBox="1"/>
          <p:nvPr/>
        </p:nvSpPr>
        <p:spPr>
          <a:xfrm rot="16200000">
            <a:off x="8546751" y="2825976"/>
            <a:ext cx="5554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Handle Eating Food </a:t>
            </a:r>
          </a:p>
          <a:p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(grow + score + respawn + speed-up)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E41427ED-EDB5-E65D-9E3F-B10FCFF019E4}"/>
              </a:ext>
            </a:extLst>
          </p:cNvPr>
          <p:cNvSpPr/>
          <p:nvPr/>
        </p:nvSpPr>
        <p:spPr>
          <a:xfrm rot="5400000">
            <a:off x="705288" y="1509624"/>
            <a:ext cx="553482" cy="333816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8BC0546E-3A2D-EE41-E1CB-22651A909101}"/>
              </a:ext>
            </a:extLst>
          </p:cNvPr>
          <p:cNvSpPr txBox="1"/>
          <p:nvPr/>
        </p:nvSpPr>
        <p:spPr>
          <a:xfrm>
            <a:off x="976368" y="190233"/>
            <a:ext cx="3681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  <a:ea typeface="Fira Sans ExtraBold" panose="020B0903050000020004" pitchFamily="34" charset="0"/>
              </a:rPr>
              <a:t>Core structs &amp; high score handling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36010FEF-6BEE-2C43-D4C5-852478C76306}"/>
              </a:ext>
            </a:extLst>
          </p:cNvPr>
          <p:cNvSpPr txBox="1"/>
          <p:nvPr/>
        </p:nvSpPr>
        <p:spPr>
          <a:xfrm>
            <a:off x="1001079" y="751299"/>
            <a:ext cx="2627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Setup &amp; input handling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164A771-64EC-AE4B-0797-0EE4577DD3EB}"/>
              </a:ext>
            </a:extLst>
          </p:cNvPr>
          <p:cNvSpPr/>
          <p:nvPr/>
        </p:nvSpPr>
        <p:spPr>
          <a:xfrm rot="5400000">
            <a:off x="719253" y="258052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6090655D-6FE8-4338-D662-C1EBDE089E1A}"/>
              </a:ext>
            </a:extLst>
          </p:cNvPr>
          <p:cNvSpPr txBox="1"/>
          <p:nvPr/>
        </p:nvSpPr>
        <p:spPr>
          <a:xfrm rot="16200000">
            <a:off x="9728093" y="3093524"/>
            <a:ext cx="555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Check Self-Collision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D60F99A5-0DFD-7DB7-4900-831520A9DBEB}"/>
              </a:ext>
            </a:extLst>
          </p:cNvPr>
          <p:cNvSpPr txBox="1"/>
          <p:nvPr/>
        </p:nvSpPr>
        <p:spPr>
          <a:xfrm rot="16200000">
            <a:off x="9673175" y="2982970"/>
            <a:ext cx="5554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Handle Power-Ups </a:t>
            </a:r>
          </a:p>
          <a:p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(speed change + respawn + timer)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E528DA2-01D6-0FDE-CEE0-4C38149B5629}"/>
              </a:ext>
            </a:extLst>
          </p:cNvPr>
          <p:cNvCxnSpPr>
            <a:cxnSpLocks/>
          </p:cNvCxnSpPr>
          <p:nvPr/>
        </p:nvCxnSpPr>
        <p:spPr>
          <a:xfrm>
            <a:off x="2871349" y="6692924"/>
            <a:ext cx="11863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Fingerprint with solid fill">
            <a:extLst>
              <a:ext uri="{FF2B5EF4-FFF2-40B4-BE49-F238E27FC236}">
                <a16:creationId xmlns:a16="http://schemas.microsoft.com/office/drawing/2014/main" id="{19CE805B-65CD-DEDE-9E4B-C08D16DA3B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99919">
            <a:off x="931626" y="5982110"/>
            <a:ext cx="439999" cy="439999"/>
          </a:xfrm>
          <a:prstGeom prst="rect">
            <a:avLst/>
          </a:prstGeom>
        </p:spPr>
      </p:pic>
      <p:pic>
        <p:nvPicPr>
          <p:cNvPr id="19" name="Graphic 18" descr="Snake with solid fill">
            <a:extLst>
              <a:ext uri="{FF2B5EF4-FFF2-40B4-BE49-F238E27FC236}">
                <a16:creationId xmlns:a16="http://schemas.microsoft.com/office/drawing/2014/main" id="{C2D692F1-6FDE-7B83-FDC7-0C20E5AEDD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439982">
            <a:off x="2113247" y="5977151"/>
            <a:ext cx="385033" cy="3850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01353C5-1663-9072-10AB-18BD7621A8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158" y="6045909"/>
            <a:ext cx="1101248" cy="69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58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52F14A-871B-EDE8-FF4A-FEFF78852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DF5B8B9-AFD6-B75C-A3AB-6E3B8DB46262}"/>
              </a:ext>
            </a:extLst>
          </p:cNvPr>
          <p:cNvSpPr/>
          <p:nvPr/>
        </p:nvSpPr>
        <p:spPr>
          <a:xfrm rot="5400000">
            <a:off x="-4848812" y="2968603"/>
            <a:ext cx="10401300" cy="92079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6">
            <a:extLst>
              <a:ext uri="{FF2B5EF4-FFF2-40B4-BE49-F238E27FC236}">
                <a16:creationId xmlns:a16="http://schemas.microsoft.com/office/drawing/2014/main" id="{F9EDEBEE-C47A-D0E9-2CD4-072A956501F7}"/>
              </a:ext>
            </a:extLst>
          </p:cNvPr>
          <p:cNvSpPr txBox="1"/>
          <p:nvPr/>
        </p:nvSpPr>
        <p:spPr>
          <a:xfrm>
            <a:off x="1230410" y="994341"/>
            <a:ext cx="30102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chemeClr val="bg1"/>
                </a:solidFill>
                <a:latin typeface="The Bold Font" pitchFamily="50" charset="0"/>
              </a:rPr>
              <a:t>Game logic</a:t>
            </a:r>
          </a:p>
        </p:txBody>
      </p:sp>
      <p:sp>
        <p:nvSpPr>
          <p:cNvPr id="42" name="TextBox 6">
            <a:extLst>
              <a:ext uri="{FF2B5EF4-FFF2-40B4-BE49-F238E27FC236}">
                <a16:creationId xmlns:a16="http://schemas.microsoft.com/office/drawing/2014/main" id="{4A2625E7-D300-9DBF-4D00-177197424611}"/>
              </a:ext>
            </a:extLst>
          </p:cNvPr>
          <p:cNvSpPr txBox="1"/>
          <p:nvPr/>
        </p:nvSpPr>
        <p:spPr>
          <a:xfrm>
            <a:off x="1043497" y="2291434"/>
            <a:ext cx="2115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Drawing &amp; rendering</a:t>
            </a:r>
          </a:p>
        </p:txBody>
      </p:sp>
      <p:sp>
        <p:nvSpPr>
          <p:cNvPr id="43" name="TextBox 6">
            <a:extLst>
              <a:ext uri="{FF2B5EF4-FFF2-40B4-BE49-F238E27FC236}">
                <a16:creationId xmlns:a16="http://schemas.microsoft.com/office/drawing/2014/main" id="{0A43D592-55DF-15B4-EA4A-81AA0E02914B}"/>
              </a:ext>
            </a:extLst>
          </p:cNvPr>
          <p:cNvSpPr txBox="1"/>
          <p:nvPr/>
        </p:nvSpPr>
        <p:spPr>
          <a:xfrm>
            <a:off x="1047408" y="2814111"/>
            <a:ext cx="3010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Main loop &amp; integration 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7845E991-F533-4EF7-32B8-F5E87D97B0D6}"/>
              </a:ext>
            </a:extLst>
          </p:cNvPr>
          <p:cNvSpPr/>
          <p:nvPr/>
        </p:nvSpPr>
        <p:spPr>
          <a:xfrm rot="5400000">
            <a:off x="721098" y="235084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24A873-73FD-9358-C211-15FFD39348ED}"/>
              </a:ext>
            </a:extLst>
          </p:cNvPr>
          <p:cNvSpPr/>
          <p:nvPr/>
        </p:nvSpPr>
        <p:spPr>
          <a:xfrm>
            <a:off x="5156386" y="984090"/>
            <a:ext cx="5899230" cy="486287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E55740E5-6D8F-5B48-AB87-AB1C437EFABF}"/>
              </a:ext>
            </a:extLst>
          </p:cNvPr>
          <p:cNvSpPr/>
          <p:nvPr/>
        </p:nvSpPr>
        <p:spPr>
          <a:xfrm rot="5400000">
            <a:off x="702048" y="286519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BEE155A0-A811-2956-383B-CE01F1F26403}"/>
              </a:ext>
            </a:extLst>
          </p:cNvPr>
          <p:cNvSpPr/>
          <p:nvPr/>
        </p:nvSpPr>
        <p:spPr>
          <a:xfrm rot="5400000">
            <a:off x="664335" y="812913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19FD22-AE45-6778-4719-97628AADF3D8}"/>
              </a:ext>
            </a:extLst>
          </p:cNvPr>
          <p:cNvSpPr txBox="1"/>
          <p:nvPr/>
        </p:nvSpPr>
        <p:spPr>
          <a:xfrm>
            <a:off x="5156386" y="984090"/>
            <a:ext cx="5899230" cy="45243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if (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snake.body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[0].x ==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powerup.x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&amp;&amp;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snake.body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[0].y ==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powerup.y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) {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 int type = rand() % 2;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 if (type == 0) speed -= 20;     // speed up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 else           speed += 20;     // slow down</a:t>
            </a: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powerup_timer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= 30;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powerup.x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= rand() % (WIDTH - 2) + 1;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powerup.y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= rand() % (HEIGHT - 2) + 1;</a:t>
            </a: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 if (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powerup_timer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&gt; 0)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powerup_timer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--;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}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E8BF14-07FA-8AB9-F0E2-2D14831A9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183" y="205720"/>
            <a:ext cx="486806" cy="5847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408A3C-4179-68C7-8941-68C8E9683A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511" y="229305"/>
            <a:ext cx="1223073" cy="5374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F5813B-1CDA-AE35-5B58-F25C37E003C5}"/>
              </a:ext>
            </a:extLst>
          </p:cNvPr>
          <p:cNvSpPr txBox="1"/>
          <p:nvPr/>
        </p:nvSpPr>
        <p:spPr>
          <a:xfrm>
            <a:off x="2933700" y="6169704"/>
            <a:ext cx="5899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Labib</a:t>
            </a: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, Raonok, Tahsin, Tanvir, </a:t>
            </a:r>
            <a:r>
              <a:rPr lang="en-US" dirty="0" err="1">
                <a:solidFill>
                  <a:schemeClr val="bg1"/>
                </a:solidFill>
                <a:latin typeface="The Bold Font" pitchFamily="50" charset="0"/>
              </a:rPr>
              <a:t>Sorno</a:t>
            </a:r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90E79624-2E5C-FE96-B8C7-71A8EA5E95FA}"/>
              </a:ext>
            </a:extLst>
          </p:cNvPr>
          <p:cNvSpPr txBox="1"/>
          <p:nvPr/>
        </p:nvSpPr>
        <p:spPr>
          <a:xfrm rot="16200000">
            <a:off x="8565801" y="2825976"/>
            <a:ext cx="5554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Handle Power-Ups </a:t>
            </a:r>
          </a:p>
          <a:p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(speed change + respawn + timer)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6000F996-F343-F755-5185-9DD1343F10F4}"/>
              </a:ext>
            </a:extLst>
          </p:cNvPr>
          <p:cNvSpPr/>
          <p:nvPr/>
        </p:nvSpPr>
        <p:spPr>
          <a:xfrm rot="5400000">
            <a:off x="705288" y="1509624"/>
            <a:ext cx="553482" cy="333816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384A898A-75A6-30A7-0765-2C81E783400B}"/>
              </a:ext>
            </a:extLst>
          </p:cNvPr>
          <p:cNvSpPr txBox="1"/>
          <p:nvPr/>
        </p:nvSpPr>
        <p:spPr>
          <a:xfrm>
            <a:off x="976368" y="190233"/>
            <a:ext cx="3681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  <a:ea typeface="Fira Sans ExtraBold" panose="020B0903050000020004" pitchFamily="34" charset="0"/>
              </a:rPr>
              <a:t>Core structs &amp; high score handling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F73C3339-0D6D-1DEE-18AE-28D740A45576}"/>
              </a:ext>
            </a:extLst>
          </p:cNvPr>
          <p:cNvSpPr txBox="1"/>
          <p:nvPr/>
        </p:nvSpPr>
        <p:spPr>
          <a:xfrm>
            <a:off x="1001079" y="751299"/>
            <a:ext cx="2627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Setup &amp; input handling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C893E11B-64EF-D536-3DC8-BF70709F1AF7}"/>
              </a:ext>
            </a:extLst>
          </p:cNvPr>
          <p:cNvSpPr/>
          <p:nvPr/>
        </p:nvSpPr>
        <p:spPr>
          <a:xfrm rot="5400000">
            <a:off x="719253" y="258052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5AEF1A-F0EC-2B5A-A76C-C5A7CFF84A0F}"/>
              </a:ext>
            </a:extLst>
          </p:cNvPr>
          <p:cNvSpPr txBox="1"/>
          <p:nvPr/>
        </p:nvSpPr>
        <p:spPr>
          <a:xfrm rot="16200000">
            <a:off x="10146900" y="2714265"/>
            <a:ext cx="5554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Handle Eating Food </a:t>
            </a:r>
          </a:p>
          <a:p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(grow + score + respawn + speed-up)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458BCBDA-B33F-905B-C589-F30BA3A8BA36}"/>
              </a:ext>
            </a:extLst>
          </p:cNvPr>
          <p:cNvSpPr txBox="1"/>
          <p:nvPr/>
        </p:nvSpPr>
        <p:spPr>
          <a:xfrm rot="16200000">
            <a:off x="9556401" y="2949086"/>
            <a:ext cx="555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Clear the Screen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885BDD-1E22-B75A-E1E2-9A0A09163E50}"/>
              </a:ext>
            </a:extLst>
          </p:cNvPr>
          <p:cNvCxnSpPr>
            <a:cxnSpLocks/>
          </p:cNvCxnSpPr>
          <p:nvPr/>
        </p:nvCxnSpPr>
        <p:spPr>
          <a:xfrm>
            <a:off x="2871349" y="6692924"/>
            <a:ext cx="11863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Fingerprint with solid fill">
            <a:extLst>
              <a:ext uri="{FF2B5EF4-FFF2-40B4-BE49-F238E27FC236}">
                <a16:creationId xmlns:a16="http://schemas.microsoft.com/office/drawing/2014/main" id="{8FF242E9-4F28-E7BB-304C-AF8D774398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99919">
            <a:off x="931626" y="5982110"/>
            <a:ext cx="439999" cy="439999"/>
          </a:xfrm>
          <a:prstGeom prst="rect">
            <a:avLst/>
          </a:prstGeom>
        </p:spPr>
      </p:pic>
      <p:pic>
        <p:nvPicPr>
          <p:cNvPr id="17" name="Graphic 16" descr="Snake with solid fill">
            <a:extLst>
              <a:ext uri="{FF2B5EF4-FFF2-40B4-BE49-F238E27FC236}">
                <a16:creationId xmlns:a16="http://schemas.microsoft.com/office/drawing/2014/main" id="{5B091162-9ED3-CBE2-B7E5-5B2B72A008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439982">
            <a:off x="2113247" y="5977151"/>
            <a:ext cx="385033" cy="3850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7175E9-C3AD-5739-6ECA-03866A1629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158" y="6045909"/>
            <a:ext cx="1101248" cy="69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163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2E59B0-40A9-C7A3-659A-F81D14FC5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20F4AA0-5BB6-A165-F562-D903D425E223}"/>
              </a:ext>
            </a:extLst>
          </p:cNvPr>
          <p:cNvSpPr/>
          <p:nvPr/>
        </p:nvSpPr>
        <p:spPr>
          <a:xfrm rot="5400000">
            <a:off x="-4848812" y="2968603"/>
            <a:ext cx="10401300" cy="92079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6">
            <a:extLst>
              <a:ext uri="{FF2B5EF4-FFF2-40B4-BE49-F238E27FC236}">
                <a16:creationId xmlns:a16="http://schemas.microsoft.com/office/drawing/2014/main" id="{2693B9DA-9629-BEEA-324C-F44A7274F5CC}"/>
              </a:ext>
            </a:extLst>
          </p:cNvPr>
          <p:cNvSpPr txBox="1"/>
          <p:nvPr/>
        </p:nvSpPr>
        <p:spPr>
          <a:xfrm>
            <a:off x="1062671" y="1131993"/>
            <a:ext cx="301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Game logic</a:t>
            </a:r>
          </a:p>
        </p:txBody>
      </p:sp>
      <p:sp>
        <p:nvSpPr>
          <p:cNvPr id="42" name="TextBox 6">
            <a:extLst>
              <a:ext uri="{FF2B5EF4-FFF2-40B4-BE49-F238E27FC236}">
                <a16:creationId xmlns:a16="http://schemas.microsoft.com/office/drawing/2014/main" id="{BDF441C1-17E2-0FD0-E850-1C9F097B3C98}"/>
              </a:ext>
            </a:extLst>
          </p:cNvPr>
          <p:cNvSpPr txBox="1"/>
          <p:nvPr/>
        </p:nvSpPr>
        <p:spPr>
          <a:xfrm>
            <a:off x="1176073" y="1498921"/>
            <a:ext cx="27257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  <a:latin typeface="The Bold Font" pitchFamily="50" charset="0"/>
              </a:rPr>
              <a:t>Drawing &amp; rendering</a:t>
            </a:r>
          </a:p>
        </p:txBody>
      </p:sp>
      <p:sp>
        <p:nvSpPr>
          <p:cNvPr id="43" name="TextBox 6">
            <a:extLst>
              <a:ext uri="{FF2B5EF4-FFF2-40B4-BE49-F238E27FC236}">
                <a16:creationId xmlns:a16="http://schemas.microsoft.com/office/drawing/2014/main" id="{DAD98427-9C3B-D50B-FBAF-FBB824E96B75}"/>
              </a:ext>
            </a:extLst>
          </p:cNvPr>
          <p:cNvSpPr txBox="1"/>
          <p:nvPr/>
        </p:nvSpPr>
        <p:spPr>
          <a:xfrm>
            <a:off x="1047408" y="2814111"/>
            <a:ext cx="3010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Main loop &amp; integration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41C80C-3D61-D61C-1AC9-9DA790D9FC5C}"/>
              </a:ext>
            </a:extLst>
          </p:cNvPr>
          <p:cNvSpPr/>
          <p:nvPr/>
        </p:nvSpPr>
        <p:spPr>
          <a:xfrm>
            <a:off x="5156386" y="984090"/>
            <a:ext cx="5899230" cy="486287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F4AF7026-77F4-2246-2721-F6F0C8526FB7}"/>
              </a:ext>
            </a:extLst>
          </p:cNvPr>
          <p:cNvSpPr/>
          <p:nvPr/>
        </p:nvSpPr>
        <p:spPr>
          <a:xfrm rot="5400000">
            <a:off x="702048" y="286519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3F25D40E-A6EE-CB79-83CA-1B80159A484B}"/>
              </a:ext>
            </a:extLst>
          </p:cNvPr>
          <p:cNvSpPr/>
          <p:nvPr/>
        </p:nvSpPr>
        <p:spPr>
          <a:xfrm rot="5400000">
            <a:off x="664335" y="736713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7003B8-3DFE-7874-62FF-CE9B50961495}"/>
              </a:ext>
            </a:extLst>
          </p:cNvPr>
          <p:cNvSpPr txBox="1"/>
          <p:nvPr/>
        </p:nvSpPr>
        <p:spPr>
          <a:xfrm>
            <a:off x="5156386" y="984090"/>
            <a:ext cx="5899230" cy="2585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system("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cls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");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E37CE9-7F73-6F86-0EAE-68A4DAA83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183" y="205720"/>
            <a:ext cx="486806" cy="5847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CF5275-6138-5092-0A6A-16757F7C2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511" y="229305"/>
            <a:ext cx="1223073" cy="5374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79EBAC-40F0-736E-0C41-48AB1FA4D1C4}"/>
              </a:ext>
            </a:extLst>
          </p:cNvPr>
          <p:cNvSpPr txBox="1"/>
          <p:nvPr/>
        </p:nvSpPr>
        <p:spPr>
          <a:xfrm>
            <a:off x="2933700" y="6169704"/>
            <a:ext cx="5899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Labib, Raonok, </a:t>
            </a:r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Tahsin,</a:t>
            </a: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 Tanvir, </a:t>
            </a:r>
            <a:r>
              <a:rPr lang="en-US" dirty="0" err="1">
                <a:solidFill>
                  <a:schemeClr val="bg1"/>
                </a:solidFill>
                <a:latin typeface="The Bold Font" pitchFamily="50" charset="0"/>
              </a:rPr>
              <a:t>Sorno</a:t>
            </a:r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40878FE0-0280-F3E9-DF3C-B2254C118304}"/>
              </a:ext>
            </a:extLst>
          </p:cNvPr>
          <p:cNvSpPr txBox="1"/>
          <p:nvPr/>
        </p:nvSpPr>
        <p:spPr>
          <a:xfrm rot="16200000">
            <a:off x="8565801" y="2949086"/>
            <a:ext cx="555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Clear the Screen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704A17FC-3CDD-3FC5-B8DC-E90AEE2B8E83}"/>
              </a:ext>
            </a:extLst>
          </p:cNvPr>
          <p:cNvSpPr/>
          <p:nvPr/>
        </p:nvSpPr>
        <p:spPr>
          <a:xfrm rot="5400000">
            <a:off x="675723" y="1894518"/>
            <a:ext cx="553482" cy="333816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16754573-830C-AE37-9F48-5E3630C267E1}"/>
              </a:ext>
            </a:extLst>
          </p:cNvPr>
          <p:cNvSpPr txBox="1"/>
          <p:nvPr/>
        </p:nvSpPr>
        <p:spPr>
          <a:xfrm>
            <a:off x="976368" y="190233"/>
            <a:ext cx="3681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  <a:ea typeface="Fira Sans ExtraBold" panose="020B0903050000020004" pitchFamily="34" charset="0"/>
              </a:rPr>
              <a:t>Core structs &amp; high score handling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4A2910E8-D976-A4A0-2AED-F9D6B970CE8C}"/>
              </a:ext>
            </a:extLst>
          </p:cNvPr>
          <p:cNvSpPr txBox="1"/>
          <p:nvPr/>
        </p:nvSpPr>
        <p:spPr>
          <a:xfrm>
            <a:off x="1001079" y="656049"/>
            <a:ext cx="2627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Setup &amp; input handling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5CB2530-6450-9DF6-2B3E-ABCE3796321F}"/>
              </a:ext>
            </a:extLst>
          </p:cNvPr>
          <p:cNvSpPr/>
          <p:nvPr/>
        </p:nvSpPr>
        <p:spPr>
          <a:xfrm rot="5400000">
            <a:off x="719253" y="258052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C98A3EEA-1A6E-CBD1-5B3B-E6E3F2FE6718}"/>
              </a:ext>
            </a:extLst>
          </p:cNvPr>
          <p:cNvSpPr/>
          <p:nvPr/>
        </p:nvSpPr>
        <p:spPr>
          <a:xfrm rot="5400000">
            <a:off x="702048" y="1188944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918E87D9-2AE9-8EC1-F0D4-E921E99C8D6E}"/>
              </a:ext>
            </a:extLst>
          </p:cNvPr>
          <p:cNvSpPr txBox="1"/>
          <p:nvPr/>
        </p:nvSpPr>
        <p:spPr>
          <a:xfrm rot="16200000">
            <a:off x="10235177" y="2982970"/>
            <a:ext cx="5554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Handle Power-Ups </a:t>
            </a:r>
          </a:p>
          <a:p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(speed change + respawn + timer)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C1452574-CCAF-BF47-2183-A7AAB867297E}"/>
              </a:ext>
            </a:extLst>
          </p:cNvPr>
          <p:cNvSpPr txBox="1"/>
          <p:nvPr/>
        </p:nvSpPr>
        <p:spPr>
          <a:xfrm rot="16200000">
            <a:off x="9773416" y="3017566"/>
            <a:ext cx="555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Loop Through Every Cell in the Grid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553464-3AC1-DB8A-5C6A-D0BF7BC93C3D}"/>
              </a:ext>
            </a:extLst>
          </p:cNvPr>
          <p:cNvCxnSpPr>
            <a:cxnSpLocks/>
          </p:cNvCxnSpPr>
          <p:nvPr/>
        </p:nvCxnSpPr>
        <p:spPr>
          <a:xfrm>
            <a:off x="4728724" y="6692924"/>
            <a:ext cx="11863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Fingerprint with solid fill">
            <a:extLst>
              <a:ext uri="{FF2B5EF4-FFF2-40B4-BE49-F238E27FC236}">
                <a16:creationId xmlns:a16="http://schemas.microsoft.com/office/drawing/2014/main" id="{F0EE2EC3-5CB5-E87E-50E5-D44829115A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99919">
            <a:off x="931626" y="5982110"/>
            <a:ext cx="439999" cy="439999"/>
          </a:xfrm>
          <a:prstGeom prst="rect">
            <a:avLst/>
          </a:prstGeom>
        </p:spPr>
      </p:pic>
      <p:pic>
        <p:nvPicPr>
          <p:cNvPr id="7" name="Graphic 6" descr="Snake with solid fill">
            <a:extLst>
              <a:ext uri="{FF2B5EF4-FFF2-40B4-BE49-F238E27FC236}">
                <a16:creationId xmlns:a16="http://schemas.microsoft.com/office/drawing/2014/main" id="{1AD6554D-183A-15F2-6039-5ABCE2D6A8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439982">
            <a:off x="2113247" y="5977151"/>
            <a:ext cx="385033" cy="3850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F11353B-9B6B-1EE9-EDC3-D85011C323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158" y="6045909"/>
            <a:ext cx="1101248" cy="69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27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CB9C6A-47FB-7C69-AC26-FEC6F4962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886FF5C-0937-B0E1-F4B8-81F86B98379C}"/>
              </a:ext>
            </a:extLst>
          </p:cNvPr>
          <p:cNvSpPr/>
          <p:nvPr/>
        </p:nvSpPr>
        <p:spPr>
          <a:xfrm rot="5400000">
            <a:off x="-4848812" y="2968603"/>
            <a:ext cx="10401300" cy="92079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6">
            <a:extLst>
              <a:ext uri="{FF2B5EF4-FFF2-40B4-BE49-F238E27FC236}">
                <a16:creationId xmlns:a16="http://schemas.microsoft.com/office/drawing/2014/main" id="{041842AC-0F45-EDFD-BA6F-A2C56C02D54D}"/>
              </a:ext>
            </a:extLst>
          </p:cNvPr>
          <p:cNvSpPr txBox="1"/>
          <p:nvPr/>
        </p:nvSpPr>
        <p:spPr>
          <a:xfrm>
            <a:off x="1062671" y="1131993"/>
            <a:ext cx="301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Game logic</a:t>
            </a:r>
          </a:p>
        </p:txBody>
      </p:sp>
      <p:sp>
        <p:nvSpPr>
          <p:cNvPr id="42" name="TextBox 6">
            <a:extLst>
              <a:ext uri="{FF2B5EF4-FFF2-40B4-BE49-F238E27FC236}">
                <a16:creationId xmlns:a16="http://schemas.microsoft.com/office/drawing/2014/main" id="{CC8ED68C-B262-8B27-E91B-0DA4495FB11B}"/>
              </a:ext>
            </a:extLst>
          </p:cNvPr>
          <p:cNvSpPr txBox="1"/>
          <p:nvPr/>
        </p:nvSpPr>
        <p:spPr>
          <a:xfrm>
            <a:off x="1176073" y="1498921"/>
            <a:ext cx="27257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  <a:latin typeface="The Bold Font" pitchFamily="50" charset="0"/>
              </a:rPr>
              <a:t>Drawing &amp; rendering</a:t>
            </a:r>
          </a:p>
        </p:txBody>
      </p:sp>
      <p:sp>
        <p:nvSpPr>
          <p:cNvPr id="43" name="TextBox 6">
            <a:extLst>
              <a:ext uri="{FF2B5EF4-FFF2-40B4-BE49-F238E27FC236}">
                <a16:creationId xmlns:a16="http://schemas.microsoft.com/office/drawing/2014/main" id="{6749DFEF-0624-CDDB-B4CD-757FC7AD3D07}"/>
              </a:ext>
            </a:extLst>
          </p:cNvPr>
          <p:cNvSpPr txBox="1"/>
          <p:nvPr/>
        </p:nvSpPr>
        <p:spPr>
          <a:xfrm>
            <a:off x="1047408" y="2814111"/>
            <a:ext cx="3010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Main loop &amp; integration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CD0CD9-4B8E-6CB6-BE6D-AE5E7CDC2B5C}"/>
              </a:ext>
            </a:extLst>
          </p:cNvPr>
          <p:cNvSpPr/>
          <p:nvPr/>
        </p:nvSpPr>
        <p:spPr>
          <a:xfrm>
            <a:off x="5156386" y="984090"/>
            <a:ext cx="5899230" cy="486287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D500638-7141-A161-0EDE-2DBEBFDB057B}"/>
              </a:ext>
            </a:extLst>
          </p:cNvPr>
          <p:cNvSpPr/>
          <p:nvPr/>
        </p:nvSpPr>
        <p:spPr>
          <a:xfrm rot="5400000">
            <a:off x="702048" y="286519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4D5E5EC5-1764-2509-149E-CEE4996657D1}"/>
              </a:ext>
            </a:extLst>
          </p:cNvPr>
          <p:cNvSpPr/>
          <p:nvPr/>
        </p:nvSpPr>
        <p:spPr>
          <a:xfrm rot="5400000">
            <a:off x="664335" y="736713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5324F4-592F-0D74-9DFB-CEB56A761D2A}"/>
              </a:ext>
            </a:extLst>
          </p:cNvPr>
          <p:cNvSpPr txBox="1"/>
          <p:nvPr/>
        </p:nvSpPr>
        <p:spPr>
          <a:xfrm>
            <a:off x="5156386" y="984090"/>
            <a:ext cx="5899230" cy="3139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for (int y = 0; y &lt;= HEIGHT; y++) {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 for (int x = 0; x &lt;= WIDTH; x++) {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   ...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 }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printf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("\n");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}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C742CD-71A9-9808-4687-656B1A7D2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183" y="205720"/>
            <a:ext cx="486806" cy="5847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4AFA72-5739-BF53-9D88-A083B0CF4E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511" y="229305"/>
            <a:ext cx="1223073" cy="5374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2AD09D-885A-1ED9-2228-A71F94046472}"/>
              </a:ext>
            </a:extLst>
          </p:cNvPr>
          <p:cNvSpPr txBox="1"/>
          <p:nvPr/>
        </p:nvSpPr>
        <p:spPr>
          <a:xfrm>
            <a:off x="2933700" y="6169704"/>
            <a:ext cx="5899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Labib, Raonok, </a:t>
            </a:r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Tahsin,</a:t>
            </a: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 Tanvir, </a:t>
            </a:r>
            <a:r>
              <a:rPr lang="en-US" dirty="0" err="1">
                <a:solidFill>
                  <a:schemeClr val="bg1"/>
                </a:solidFill>
                <a:latin typeface="The Bold Font" pitchFamily="50" charset="0"/>
              </a:rPr>
              <a:t>Sorno</a:t>
            </a:r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F252CCAF-41C0-EEA0-FC51-CC1E2D9E7AC1}"/>
              </a:ext>
            </a:extLst>
          </p:cNvPr>
          <p:cNvSpPr txBox="1"/>
          <p:nvPr/>
        </p:nvSpPr>
        <p:spPr>
          <a:xfrm rot="16200000">
            <a:off x="8565801" y="2949086"/>
            <a:ext cx="555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Loop Through Every Cell in the Grid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E966AF38-2014-17A9-342B-E2B669CA7018}"/>
              </a:ext>
            </a:extLst>
          </p:cNvPr>
          <p:cNvSpPr/>
          <p:nvPr/>
        </p:nvSpPr>
        <p:spPr>
          <a:xfrm rot="5400000">
            <a:off x="675723" y="1894518"/>
            <a:ext cx="553482" cy="333816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419CD8A6-26E2-2016-BE1B-6CD35C665A68}"/>
              </a:ext>
            </a:extLst>
          </p:cNvPr>
          <p:cNvSpPr txBox="1"/>
          <p:nvPr/>
        </p:nvSpPr>
        <p:spPr>
          <a:xfrm>
            <a:off x="976368" y="190233"/>
            <a:ext cx="3681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  <a:ea typeface="Fira Sans ExtraBold" panose="020B0903050000020004" pitchFamily="34" charset="0"/>
              </a:rPr>
              <a:t>Core structs &amp; high score handling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4BF657BC-3348-646B-E217-E53D93E850F4}"/>
              </a:ext>
            </a:extLst>
          </p:cNvPr>
          <p:cNvSpPr txBox="1"/>
          <p:nvPr/>
        </p:nvSpPr>
        <p:spPr>
          <a:xfrm>
            <a:off x="1001079" y="656049"/>
            <a:ext cx="2627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Setup &amp; input handling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F9F80448-B06A-6CBE-B0BA-CDC2BA31D187}"/>
              </a:ext>
            </a:extLst>
          </p:cNvPr>
          <p:cNvSpPr/>
          <p:nvPr/>
        </p:nvSpPr>
        <p:spPr>
          <a:xfrm rot="5400000">
            <a:off x="719253" y="258052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EDD28BEF-D7DC-9654-12AD-784CD9C3CAB0}"/>
              </a:ext>
            </a:extLst>
          </p:cNvPr>
          <p:cNvSpPr/>
          <p:nvPr/>
        </p:nvSpPr>
        <p:spPr>
          <a:xfrm rot="5400000">
            <a:off x="702048" y="1188944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EA4FDDA6-5C43-3943-4468-4993A8C91A5E}"/>
              </a:ext>
            </a:extLst>
          </p:cNvPr>
          <p:cNvSpPr txBox="1"/>
          <p:nvPr/>
        </p:nvSpPr>
        <p:spPr>
          <a:xfrm rot="16200000">
            <a:off x="10142811" y="3017566"/>
            <a:ext cx="555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Clear the Screen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C3E82C-1AE2-72B5-E590-3768FFBF82A1}"/>
              </a:ext>
            </a:extLst>
          </p:cNvPr>
          <p:cNvSpPr txBox="1"/>
          <p:nvPr/>
        </p:nvSpPr>
        <p:spPr>
          <a:xfrm rot="16200000">
            <a:off x="9788875" y="2900335"/>
            <a:ext cx="555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Draw Walls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887CBB4-D678-BC89-8898-A3FEB7E2438A}"/>
              </a:ext>
            </a:extLst>
          </p:cNvPr>
          <p:cNvCxnSpPr>
            <a:cxnSpLocks/>
          </p:cNvCxnSpPr>
          <p:nvPr/>
        </p:nvCxnSpPr>
        <p:spPr>
          <a:xfrm>
            <a:off x="4728724" y="6692924"/>
            <a:ext cx="11863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Fingerprint with solid fill">
            <a:extLst>
              <a:ext uri="{FF2B5EF4-FFF2-40B4-BE49-F238E27FC236}">
                <a16:creationId xmlns:a16="http://schemas.microsoft.com/office/drawing/2014/main" id="{023FAC79-029B-3911-1B76-FE38931312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99919">
            <a:off x="931626" y="5982110"/>
            <a:ext cx="439999" cy="439999"/>
          </a:xfrm>
          <a:prstGeom prst="rect">
            <a:avLst/>
          </a:prstGeom>
        </p:spPr>
      </p:pic>
      <p:pic>
        <p:nvPicPr>
          <p:cNvPr id="19" name="Graphic 18" descr="Snake with solid fill">
            <a:extLst>
              <a:ext uri="{FF2B5EF4-FFF2-40B4-BE49-F238E27FC236}">
                <a16:creationId xmlns:a16="http://schemas.microsoft.com/office/drawing/2014/main" id="{2A1055AB-EE8A-9D4D-66A4-BA92D4CFEF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439982">
            <a:off x="2113247" y="5977151"/>
            <a:ext cx="385033" cy="3850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66CF6ED-48AC-A861-403C-04265598BD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158" y="6045909"/>
            <a:ext cx="1101248" cy="69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773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3CDDDB-9DDB-6F30-3C3D-D4D7E57E0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62EEE5F-3BA2-BEB4-858E-DA80A5918F5E}"/>
              </a:ext>
            </a:extLst>
          </p:cNvPr>
          <p:cNvSpPr/>
          <p:nvPr/>
        </p:nvSpPr>
        <p:spPr>
          <a:xfrm rot="5400000">
            <a:off x="-4848812" y="2968603"/>
            <a:ext cx="10401300" cy="92079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6">
            <a:extLst>
              <a:ext uri="{FF2B5EF4-FFF2-40B4-BE49-F238E27FC236}">
                <a16:creationId xmlns:a16="http://schemas.microsoft.com/office/drawing/2014/main" id="{C1A2768C-B0B1-5EA9-463C-0AE8DEE2F0A7}"/>
              </a:ext>
            </a:extLst>
          </p:cNvPr>
          <p:cNvSpPr txBox="1"/>
          <p:nvPr/>
        </p:nvSpPr>
        <p:spPr>
          <a:xfrm>
            <a:off x="1062671" y="1131993"/>
            <a:ext cx="301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Game logic</a:t>
            </a:r>
          </a:p>
        </p:txBody>
      </p:sp>
      <p:sp>
        <p:nvSpPr>
          <p:cNvPr id="42" name="TextBox 6">
            <a:extLst>
              <a:ext uri="{FF2B5EF4-FFF2-40B4-BE49-F238E27FC236}">
                <a16:creationId xmlns:a16="http://schemas.microsoft.com/office/drawing/2014/main" id="{3EA58D99-8598-55E0-C9C5-369DDE90506C}"/>
              </a:ext>
            </a:extLst>
          </p:cNvPr>
          <p:cNvSpPr txBox="1"/>
          <p:nvPr/>
        </p:nvSpPr>
        <p:spPr>
          <a:xfrm>
            <a:off x="1176073" y="1498921"/>
            <a:ext cx="27257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  <a:latin typeface="The Bold Font" pitchFamily="50" charset="0"/>
              </a:rPr>
              <a:t>Drawing &amp; rendering</a:t>
            </a:r>
          </a:p>
        </p:txBody>
      </p:sp>
      <p:sp>
        <p:nvSpPr>
          <p:cNvPr id="43" name="TextBox 6">
            <a:extLst>
              <a:ext uri="{FF2B5EF4-FFF2-40B4-BE49-F238E27FC236}">
                <a16:creationId xmlns:a16="http://schemas.microsoft.com/office/drawing/2014/main" id="{47D32913-5CDC-E2E3-D860-38A9D8891B93}"/>
              </a:ext>
            </a:extLst>
          </p:cNvPr>
          <p:cNvSpPr txBox="1"/>
          <p:nvPr/>
        </p:nvSpPr>
        <p:spPr>
          <a:xfrm>
            <a:off x="1047408" y="2814111"/>
            <a:ext cx="3010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Main loop &amp; integration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027F14-F104-EF32-4642-D78A482ADE85}"/>
              </a:ext>
            </a:extLst>
          </p:cNvPr>
          <p:cNvSpPr/>
          <p:nvPr/>
        </p:nvSpPr>
        <p:spPr>
          <a:xfrm>
            <a:off x="5156386" y="984090"/>
            <a:ext cx="5899230" cy="486287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EA280A3-C0DE-C176-6C18-B4DB2C8FD88B}"/>
              </a:ext>
            </a:extLst>
          </p:cNvPr>
          <p:cNvSpPr/>
          <p:nvPr/>
        </p:nvSpPr>
        <p:spPr>
          <a:xfrm rot="5400000">
            <a:off x="702048" y="286519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42EC9C5D-0426-CA79-2EBC-41D89EF8ED1D}"/>
              </a:ext>
            </a:extLst>
          </p:cNvPr>
          <p:cNvSpPr/>
          <p:nvPr/>
        </p:nvSpPr>
        <p:spPr>
          <a:xfrm rot="5400000">
            <a:off x="664335" y="736713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A1E4C6-322B-8FC3-66F1-E3CD81766166}"/>
              </a:ext>
            </a:extLst>
          </p:cNvPr>
          <p:cNvSpPr txBox="1"/>
          <p:nvPr/>
        </p:nvSpPr>
        <p:spPr>
          <a:xfrm>
            <a:off x="5156386" y="984090"/>
            <a:ext cx="5899230" cy="3139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if (x == 0 || x == WIDTH || y == 0 || y == HEIGHT) {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printf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("#");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}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1218B4-1D63-F37E-C583-36D91DE67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183" y="205720"/>
            <a:ext cx="486806" cy="5847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B19752-F0DA-9801-6C2D-E00FEFF293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511" y="229305"/>
            <a:ext cx="1223073" cy="5374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715A80-0015-1050-D5CA-ED478D63FBA7}"/>
              </a:ext>
            </a:extLst>
          </p:cNvPr>
          <p:cNvSpPr txBox="1"/>
          <p:nvPr/>
        </p:nvSpPr>
        <p:spPr>
          <a:xfrm>
            <a:off x="2933700" y="6169704"/>
            <a:ext cx="5899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Labib, Raonok, </a:t>
            </a:r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Tahsin,</a:t>
            </a: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 Tanvir, </a:t>
            </a:r>
            <a:r>
              <a:rPr lang="en-US" dirty="0" err="1">
                <a:solidFill>
                  <a:schemeClr val="bg1"/>
                </a:solidFill>
                <a:latin typeface="The Bold Font" pitchFamily="50" charset="0"/>
              </a:rPr>
              <a:t>Sorno</a:t>
            </a:r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B32311FD-F743-4F9D-E305-48E31CA3A483}"/>
              </a:ext>
            </a:extLst>
          </p:cNvPr>
          <p:cNvSpPr txBox="1"/>
          <p:nvPr/>
        </p:nvSpPr>
        <p:spPr>
          <a:xfrm rot="16200000">
            <a:off x="8565801" y="2949086"/>
            <a:ext cx="555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Draw Walls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CB53261E-D2D0-C01E-7817-037185B1DB02}"/>
              </a:ext>
            </a:extLst>
          </p:cNvPr>
          <p:cNvSpPr/>
          <p:nvPr/>
        </p:nvSpPr>
        <p:spPr>
          <a:xfrm rot="5400000">
            <a:off x="675723" y="1894518"/>
            <a:ext cx="553482" cy="333816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345A50E1-7359-48EE-CD33-F4FFF81CE020}"/>
              </a:ext>
            </a:extLst>
          </p:cNvPr>
          <p:cNvSpPr txBox="1"/>
          <p:nvPr/>
        </p:nvSpPr>
        <p:spPr>
          <a:xfrm>
            <a:off x="976368" y="190233"/>
            <a:ext cx="3681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  <a:ea typeface="Fira Sans ExtraBold" panose="020B0903050000020004" pitchFamily="34" charset="0"/>
              </a:rPr>
              <a:t>Core structs &amp; high score handling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49E66493-E0FF-FFCE-9915-C5B667A93E30}"/>
              </a:ext>
            </a:extLst>
          </p:cNvPr>
          <p:cNvSpPr txBox="1"/>
          <p:nvPr/>
        </p:nvSpPr>
        <p:spPr>
          <a:xfrm>
            <a:off x="1001079" y="656049"/>
            <a:ext cx="2627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Setup &amp; input handling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8DDC1A4F-A3AE-B4AE-8F22-04F01CA6818F}"/>
              </a:ext>
            </a:extLst>
          </p:cNvPr>
          <p:cNvSpPr/>
          <p:nvPr/>
        </p:nvSpPr>
        <p:spPr>
          <a:xfrm rot="5400000">
            <a:off x="719253" y="258052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6257378A-FDB7-9F79-C55C-BFC00AA364A8}"/>
              </a:ext>
            </a:extLst>
          </p:cNvPr>
          <p:cNvSpPr/>
          <p:nvPr/>
        </p:nvSpPr>
        <p:spPr>
          <a:xfrm rot="5400000">
            <a:off x="702048" y="1188944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476624-5270-399B-7E36-03464A89CA60}"/>
              </a:ext>
            </a:extLst>
          </p:cNvPr>
          <p:cNvSpPr txBox="1"/>
          <p:nvPr/>
        </p:nvSpPr>
        <p:spPr>
          <a:xfrm rot="16200000">
            <a:off x="10197728" y="3017566"/>
            <a:ext cx="555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Loop Through Every Cell in the Grid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1E95B757-D029-0F8E-6F28-07C40ADC5E66}"/>
              </a:ext>
            </a:extLst>
          </p:cNvPr>
          <p:cNvSpPr txBox="1"/>
          <p:nvPr/>
        </p:nvSpPr>
        <p:spPr>
          <a:xfrm rot="16200000">
            <a:off x="9740919" y="2837375"/>
            <a:ext cx="555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Draw Food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2B9778F-DC54-66D2-5832-FE089C966C16}"/>
              </a:ext>
            </a:extLst>
          </p:cNvPr>
          <p:cNvCxnSpPr>
            <a:cxnSpLocks/>
          </p:cNvCxnSpPr>
          <p:nvPr/>
        </p:nvCxnSpPr>
        <p:spPr>
          <a:xfrm>
            <a:off x="4728724" y="6692924"/>
            <a:ext cx="11863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Fingerprint with solid fill">
            <a:extLst>
              <a:ext uri="{FF2B5EF4-FFF2-40B4-BE49-F238E27FC236}">
                <a16:creationId xmlns:a16="http://schemas.microsoft.com/office/drawing/2014/main" id="{F83E85C0-08B7-7FB1-7CC5-8AA8DBB7F9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99919">
            <a:off x="931626" y="5982110"/>
            <a:ext cx="439999" cy="439999"/>
          </a:xfrm>
          <a:prstGeom prst="rect">
            <a:avLst/>
          </a:prstGeom>
        </p:spPr>
      </p:pic>
      <p:pic>
        <p:nvPicPr>
          <p:cNvPr id="19" name="Graphic 18" descr="Snake with solid fill">
            <a:extLst>
              <a:ext uri="{FF2B5EF4-FFF2-40B4-BE49-F238E27FC236}">
                <a16:creationId xmlns:a16="http://schemas.microsoft.com/office/drawing/2014/main" id="{4F8FD142-DA67-88D4-AE40-861B8E930D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439982">
            <a:off x="2113247" y="5977151"/>
            <a:ext cx="385033" cy="3850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51592B7-A6D0-181B-49E6-AD2A801820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158" y="6045909"/>
            <a:ext cx="1101248" cy="69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77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31A1D5F1-420E-B1E7-7136-FF9227B8EBED}"/>
              </a:ext>
            </a:extLst>
          </p:cNvPr>
          <p:cNvSpPr txBox="1"/>
          <p:nvPr/>
        </p:nvSpPr>
        <p:spPr>
          <a:xfrm>
            <a:off x="335259" y="151570"/>
            <a:ext cx="11521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Project Overview</a:t>
            </a:r>
          </a:p>
        </p:txBody>
      </p:sp>
      <p:pic>
        <p:nvPicPr>
          <p:cNvPr id="4" name="Graphic 3" descr="Single gear with solid fill">
            <a:extLst>
              <a:ext uri="{FF2B5EF4-FFF2-40B4-BE49-F238E27FC236}">
                <a16:creationId xmlns:a16="http://schemas.microsoft.com/office/drawing/2014/main" id="{1F161180-CF6D-CED3-6170-F785B20C0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406954">
            <a:off x="9792345" y="-1331671"/>
            <a:ext cx="3706678" cy="3706678"/>
          </a:xfrm>
          <a:prstGeom prst="rect">
            <a:avLst/>
          </a:prstGeom>
        </p:spPr>
      </p:pic>
      <p:pic>
        <p:nvPicPr>
          <p:cNvPr id="5" name="Graphic 4" descr="Single gear with solid fill">
            <a:extLst>
              <a:ext uri="{FF2B5EF4-FFF2-40B4-BE49-F238E27FC236}">
                <a16:creationId xmlns:a16="http://schemas.microsoft.com/office/drawing/2014/main" id="{B4DB5AF0-92F8-106D-C8CE-70E5BD56C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002962">
            <a:off x="9857308" y="1308032"/>
            <a:ext cx="2007594" cy="200759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D27B712-9248-3607-1776-D2B1837472C4}"/>
              </a:ext>
            </a:extLst>
          </p:cNvPr>
          <p:cNvCxnSpPr/>
          <p:nvPr/>
        </p:nvCxnSpPr>
        <p:spPr>
          <a:xfrm>
            <a:off x="10939758" y="2973091"/>
            <a:ext cx="0" cy="530042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3A0586-66D5-F576-BC9B-F2FD53616F6A}"/>
              </a:ext>
            </a:extLst>
          </p:cNvPr>
          <p:cNvCxnSpPr>
            <a:cxnSpLocks/>
          </p:cNvCxnSpPr>
          <p:nvPr/>
        </p:nvCxnSpPr>
        <p:spPr>
          <a:xfrm>
            <a:off x="11975561" y="1774555"/>
            <a:ext cx="0" cy="633105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FC72D50B-A4EA-B89D-66AD-738992F39341}"/>
              </a:ext>
            </a:extLst>
          </p:cNvPr>
          <p:cNvSpPr/>
          <p:nvPr/>
        </p:nvSpPr>
        <p:spPr>
          <a:xfrm rot="16200000">
            <a:off x="10268149" y="4477446"/>
            <a:ext cx="480444" cy="418454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5785B00C-D3EB-C5A7-2D29-01ACAC9E657E}"/>
              </a:ext>
            </a:extLst>
          </p:cNvPr>
          <p:cNvSpPr txBox="1"/>
          <p:nvPr/>
        </p:nvSpPr>
        <p:spPr>
          <a:xfrm>
            <a:off x="8183104" y="4032817"/>
            <a:ext cx="203187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dirty="0">
                <a:solidFill>
                  <a:schemeClr val="bg1"/>
                </a:solidFill>
                <a:latin typeface="The Bold Font" pitchFamily="50" charset="0"/>
              </a:rPr>
              <a:t>What WE</a:t>
            </a:r>
          </a:p>
          <a:p>
            <a:pPr algn="r"/>
            <a:r>
              <a:rPr lang="en-US" sz="5400" dirty="0">
                <a:solidFill>
                  <a:schemeClr val="bg1"/>
                </a:solidFill>
                <a:latin typeface="The Bold Font" pitchFamily="50" charset="0"/>
              </a:rPr>
              <a:t>built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991B58F0-3404-EFAB-96C5-4BDF6AEE988A}"/>
              </a:ext>
            </a:extLst>
          </p:cNvPr>
          <p:cNvSpPr txBox="1"/>
          <p:nvPr/>
        </p:nvSpPr>
        <p:spPr>
          <a:xfrm>
            <a:off x="856995" y="1559066"/>
            <a:ext cx="521048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Courier New" panose="020703090201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Real-time movement of the snake.</a:t>
            </a:r>
          </a:p>
          <a:p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  <a:p>
            <a:pPr marL="342900" indent="-342900">
              <a:buFont typeface="Courier New" panose="020703090201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Random food spawning and scoring.</a:t>
            </a:r>
          </a:p>
          <a:p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  <a:p>
            <a:pPr marL="342900" indent="-342900">
              <a:buFont typeface="Courier New" panose="020703090201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Snake growth mechanics with each food eaten.</a:t>
            </a:r>
          </a:p>
          <a:p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  <a:p>
            <a:pPr marL="342900" indent="-342900">
              <a:buFont typeface="Courier New" panose="020703090201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Self-collision detection and game-over conditions.</a:t>
            </a:r>
          </a:p>
          <a:p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  <a:p>
            <a:pPr marL="342900" indent="-342900">
              <a:buFont typeface="Courier New" panose="020703090201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Power-ups (e.g., speed boost, bonus points).</a:t>
            </a:r>
          </a:p>
          <a:p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  <a:p>
            <a:pPr marL="342900" indent="-342900">
              <a:buFont typeface="Courier New" panose="020703090201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Persistent high-score storage (data saved to a file).</a:t>
            </a:r>
            <a:endParaRPr lang="en-US" sz="3600" dirty="0">
              <a:solidFill>
                <a:schemeClr val="bg1"/>
              </a:solidFill>
              <a:latin typeface="The Bold Font" pitchFamily="50" charset="0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2139F5CE-5B82-D7D7-9270-4A420E8AC570}"/>
              </a:ext>
            </a:extLst>
          </p:cNvPr>
          <p:cNvSpPr/>
          <p:nvPr/>
        </p:nvSpPr>
        <p:spPr>
          <a:xfrm rot="16200000">
            <a:off x="10265926" y="7412712"/>
            <a:ext cx="480444" cy="418454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5A7CA69-C50B-D811-2B05-33A402CF60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39" y="121618"/>
            <a:ext cx="666056" cy="800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CE87F77-8A6A-886E-9ADD-FD09D0554B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15" y="252962"/>
            <a:ext cx="1223073" cy="537411"/>
          </a:xfrm>
          <a:prstGeom prst="rect">
            <a:avLst/>
          </a:prstGeom>
        </p:spPr>
      </p:pic>
      <p:sp>
        <p:nvSpPr>
          <p:cNvPr id="26" name="TextBox 6">
            <a:extLst>
              <a:ext uri="{FF2B5EF4-FFF2-40B4-BE49-F238E27FC236}">
                <a16:creationId xmlns:a16="http://schemas.microsoft.com/office/drawing/2014/main" id="{83F4A6EA-C07C-0FEC-6DCA-1DFFC5780B04}"/>
              </a:ext>
            </a:extLst>
          </p:cNvPr>
          <p:cNvSpPr txBox="1"/>
          <p:nvPr/>
        </p:nvSpPr>
        <p:spPr>
          <a:xfrm>
            <a:off x="8499906" y="6919950"/>
            <a:ext cx="455295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>
                <a:solidFill>
                  <a:schemeClr val="bg1"/>
                </a:solidFill>
                <a:latin typeface="The Bold Font" pitchFamily="50" charset="0"/>
              </a:rPr>
              <a:t>Main</a:t>
            </a:r>
          </a:p>
          <a:p>
            <a:r>
              <a:rPr lang="en-US" sz="3200" dirty="0">
                <a:solidFill>
                  <a:schemeClr val="bg1"/>
                </a:solidFill>
                <a:latin typeface="The Bold Font" pitchFamily="50" charset="0"/>
              </a:rPr>
              <a:t>purpose</a:t>
            </a:r>
          </a:p>
        </p:txBody>
      </p:sp>
      <p:sp>
        <p:nvSpPr>
          <p:cNvPr id="27" name="TextBox 6">
            <a:extLst>
              <a:ext uri="{FF2B5EF4-FFF2-40B4-BE49-F238E27FC236}">
                <a16:creationId xmlns:a16="http://schemas.microsoft.com/office/drawing/2014/main" id="{898ED0C3-D98A-D203-179A-CDED91469337}"/>
              </a:ext>
            </a:extLst>
          </p:cNvPr>
          <p:cNvSpPr txBox="1"/>
          <p:nvPr/>
        </p:nvSpPr>
        <p:spPr>
          <a:xfrm>
            <a:off x="8554848" y="9013813"/>
            <a:ext cx="455295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chemeClr val="bg1"/>
                </a:solidFill>
                <a:latin typeface="The Bold Font" pitchFamily="50" charset="0"/>
              </a:rPr>
              <a:t>Tech</a:t>
            </a:r>
          </a:p>
          <a:p>
            <a:r>
              <a:rPr lang="en-US" sz="3600" dirty="0">
                <a:solidFill>
                  <a:schemeClr val="bg1"/>
                </a:solidFill>
                <a:latin typeface="The Bold Font" pitchFamily="50" charset="0"/>
              </a:rPr>
              <a:t>stack </a:t>
            </a:r>
          </a:p>
        </p:txBody>
      </p:sp>
      <p:sp>
        <p:nvSpPr>
          <p:cNvPr id="28" name="TextBox 6">
            <a:extLst>
              <a:ext uri="{FF2B5EF4-FFF2-40B4-BE49-F238E27FC236}">
                <a16:creationId xmlns:a16="http://schemas.microsoft.com/office/drawing/2014/main" id="{FDB9EDA9-2CF2-1CE8-0860-CD97AC1E137F}"/>
              </a:ext>
            </a:extLst>
          </p:cNvPr>
          <p:cNvSpPr txBox="1"/>
          <p:nvPr/>
        </p:nvSpPr>
        <p:spPr>
          <a:xfrm>
            <a:off x="5743971" y="8472060"/>
            <a:ext cx="455295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5400" dirty="0">
                <a:solidFill>
                  <a:schemeClr val="bg1"/>
                </a:solidFill>
                <a:latin typeface="The Bold Font" pitchFamily="50" charset="0"/>
              </a:rPr>
              <a:t>Main</a:t>
            </a:r>
          </a:p>
          <a:p>
            <a:pPr algn="r"/>
            <a:r>
              <a:rPr lang="en-US" sz="3200" dirty="0">
                <a:solidFill>
                  <a:schemeClr val="bg1"/>
                </a:solidFill>
                <a:latin typeface="The Bold Font" pitchFamily="50" charset="0"/>
              </a:rPr>
              <a:t>purpose</a:t>
            </a: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4D678B30-9355-F2AD-A18D-D9D1DC0D6153}"/>
              </a:ext>
            </a:extLst>
          </p:cNvPr>
          <p:cNvSpPr txBox="1"/>
          <p:nvPr/>
        </p:nvSpPr>
        <p:spPr>
          <a:xfrm>
            <a:off x="726058" y="7305982"/>
            <a:ext cx="52104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Courier New" panose="020703090201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To apply C programming concepts in a functional, interactive project.</a:t>
            </a:r>
          </a:p>
          <a:p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  <a:p>
            <a:pPr marL="342900" indent="-342900">
              <a:buFont typeface="Courier New" panose="020703090201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To practice modular programming by splitting logic into separate reusable functions.</a:t>
            </a:r>
          </a:p>
          <a:p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  <a:p>
            <a:pPr marL="342900" indent="-342900">
              <a:buFont typeface="Courier New" panose="020703090201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To implement file handling for saving scores and loading data.</a:t>
            </a:r>
          </a:p>
          <a:p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  <a:p>
            <a:pPr marL="342900" indent="-342900">
              <a:buFont typeface="Courier New" panose="020703090201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To gain team collaboration experience using GitHub and version control.</a:t>
            </a:r>
            <a:endParaRPr lang="en-US" sz="3600" dirty="0">
              <a:solidFill>
                <a:schemeClr val="bg1"/>
              </a:solidFill>
              <a:latin typeface="The Bold Font" pitchFamily="50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5FE5F1-2DD3-B7C0-86C8-DCC3BCF36DD2}"/>
              </a:ext>
            </a:extLst>
          </p:cNvPr>
          <p:cNvSpPr txBox="1"/>
          <p:nvPr/>
        </p:nvSpPr>
        <p:spPr>
          <a:xfrm>
            <a:off x="596914" y="6165673"/>
            <a:ext cx="589923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bg1"/>
                </a:solidFill>
                <a:latin typeface="The Bold Font" pitchFamily="50" charset="0"/>
              </a:rPr>
              <a:t>Labib, Raonok, Tahsin, Tanvir, </a:t>
            </a:r>
            <a:r>
              <a:rPr lang="en-US" sz="1700" dirty="0" err="1">
                <a:solidFill>
                  <a:schemeClr val="bg1"/>
                </a:solidFill>
                <a:latin typeface="The Bold Font" pitchFamily="50" charset="0"/>
              </a:rPr>
              <a:t>Sorno</a:t>
            </a:r>
            <a:endParaRPr lang="en-US" sz="1700" dirty="0">
              <a:solidFill>
                <a:schemeClr val="bg1"/>
              </a:solidFill>
              <a:latin typeface="The Bold Font" pitchFamily="50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A668CC5-B03E-436F-BFF5-5EC4842DDD2D}"/>
              </a:ext>
            </a:extLst>
          </p:cNvPr>
          <p:cNvCxnSpPr/>
          <p:nvPr/>
        </p:nvCxnSpPr>
        <p:spPr>
          <a:xfrm>
            <a:off x="549289" y="6126567"/>
            <a:ext cx="0" cy="49956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450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FD62DB-27F8-DF41-A0FC-3D83DB728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7CA346E-5B4C-D882-B3B0-D22642941C75}"/>
              </a:ext>
            </a:extLst>
          </p:cNvPr>
          <p:cNvSpPr/>
          <p:nvPr/>
        </p:nvSpPr>
        <p:spPr>
          <a:xfrm rot="5400000">
            <a:off x="-4848812" y="2968603"/>
            <a:ext cx="10401300" cy="92079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6">
            <a:extLst>
              <a:ext uri="{FF2B5EF4-FFF2-40B4-BE49-F238E27FC236}">
                <a16:creationId xmlns:a16="http://schemas.microsoft.com/office/drawing/2014/main" id="{6AB71E0D-4F53-98E0-F5B2-BFB44EC2EA7D}"/>
              </a:ext>
            </a:extLst>
          </p:cNvPr>
          <p:cNvSpPr txBox="1"/>
          <p:nvPr/>
        </p:nvSpPr>
        <p:spPr>
          <a:xfrm>
            <a:off x="1062671" y="1131993"/>
            <a:ext cx="301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Game logic</a:t>
            </a:r>
          </a:p>
        </p:txBody>
      </p:sp>
      <p:sp>
        <p:nvSpPr>
          <p:cNvPr id="42" name="TextBox 6">
            <a:extLst>
              <a:ext uri="{FF2B5EF4-FFF2-40B4-BE49-F238E27FC236}">
                <a16:creationId xmlns:a16="http://schemas.microsoft.com/office/drawing/2014/main" id="{5F0901D1-F6F1-1CD8-E819-1623A5B9DB31}"/>
              </a:ext>
            </a:extLst>
          </p:cNvPr>
          <p:cNvSpPr txBox="1"/>
          <p:nvPr/>
        </p:nvSpPr>
        <p:spPr>
          <a:xfrm>
            <a:off x="1176073" y="1498921"/>
            <a:ext cx="27257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  <a:latin typeface="The Bold Font" pitchFamily="50" charset="0"/>
              </a:rPr>
              <a:t>Drawing &amp; rendering</a:t>
            </a:r>
          </a:p>
        </p:txBody>
      </p:sp>
      <p:sp>
        <p:nvSpPr>
          <p:cNvPr id="43" name="TextBox 6">
            <a:extLst>
              <a:ext uri="{FF2B5EF4-FFF2-40B4-BE49-F238E27FC236}">
                <a16:creationId xmlns:a16="http://schemas.microsoft.com/office/drawing/2014/main" id="{F789C528-579B-2011-B7E0-9417DC91C0F2}"/>
              </a:ext>
            </a:extLst>
          </p:cNvPr>
          <p:cNvSpPr txBox="1"/>
          <p:nvPr/>
        </p:nvSpPr>
        <p:spPr>
          <a:xfrm>
            <a:off x="1047408" y="2814111"/>
            <a:ext cx="3010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Main loop &amp; integration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0263A0-A21E-6646-F977-52D3377BEA08}"/>
              </a:ext>
            </a:extLst>
          </p:cNvPr>
          <p:cNvSpPr/>
          <p:nvPr/>
        </p:nvSpPr>
        <p:spPr>
          <a:xfrm>
            <a:off x="5156386" y="984090"/>
            <a:ext cx="5899230" cy="486287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939F0B7F-9A3F-297B-7D21-8B159D6E38D2}"/>
              </a:ext>
            </a:extLst>
          </p:cNvPr>
          <p:cNvSpPr/>
          <p:nvPr/>
        </p:nvSpPr>
        <p:spPr>
          <a:xfrm rot="5400000">
            <a:off x="702048" y="286519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03DB614C-9157-DA57-0649-3F01A7D78E1C}"/>
              </a:ext>
            </a:extLst>
          </p:cNvPr>
          <p:cNvSpPr/>
          <p:nvPr/>
        </p:nvSpPr>
        <p:spPr>
          <a:xfrm rot="5400000">
            <a:off x="664335" y="736713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BD8DEF-E7CC-3736-1D00-13909A0B7648}"/>
              </a:ext>
            </a:extLst>
          </p:cNvPr>
          <p:cNvSpPr txBox="1"/>
          <p:nvPr/>
        </p:nvSpPr>
        <p:spPr>
          <a:xfrm>
            <a:off x="5156386" y="984090"/>
            <a:ext cx="5899230" cy="286232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else if (x ==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food.x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&amp;&amp; y ==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food.y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) {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printf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("F");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}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4B5A5A-310F-9482-130B-165AA9BA0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183" y="205720"/>
            <a:ext cx="486806" cy="5847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077FAC-F90E-B704-4EB4-192889026A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511" y="229305"/>
            <a:ext cx="1223073" cy="5374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1EBC2E-F457-B56E-8208-B60C910F627D}"/>
              </a:ext>
            </a:extLst>
          </p:cNvPr>
          <p:cNvSpPr txBox="1"/>
          <p:nvPr/>
        </p:nvSpPr>
        <p:spPr>
          <a:xfrm>
            <a:off x="2933700" y="6169704"/>
            <a:ext cx="5899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Labib, Raonok, </a:t>
            </a:r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Tahsin,</a:t>
            </a: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 Tanvir, </a:t>
            </a:r>
            <a:r>
              <a:rPr lang="en-US" dirty="0" err="1">
                <a:solidFill>
                  <a:schemeClr val="bg1"/>
                </a:solidFill>
                <a:latin typeface="The Bold Font" pitchFamily="50" charset="0"/>
              </a:rPr>
              <a:t>Sorno</a:t>
            </a:r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0B38428D-3B53-8A3B-D704-329F146CFC5F}"/>
              </a:ext>
            </a:extLst>
          </p:cNvPr>
          <p:cNvSpPr txBox="1"/>
          <p:nvPr/>
        </p:nvSpPr>
        <p:spPr>
          <a:xfrm rot="16200000">
            <a:off x="8565801" y="2949086"/>
            <a:ext cx="555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chemeClr val="bg1"/>
                </a:solidFill>
                <a:latin typeface="The Bold Font" pitchFamily="50" charset="0"/>
              </a:rPr>
              <a:t>Draw Food</a:t>
            </a:r>
            <a:endParaRPr lang="en-US" sz="1600" dirty="0">
              <a:solidFill>
                <a:schemeClr val="bg1"/>
              </a:solidFill>
              <a:latin typeface="The Bold Font" pitchFamily="50" charset="0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DCFC6F46-24D5-76CE-736E-FA369F2F8943}"/>
              </a:ext>
            </a:extLst>
          </p:cNvPr>
          <p:cNvSpPr/>
          <p:nvPr/>
        </p:nvSpPr>
        <p:spPr>
          <a:xfrm rot="5400000">
            <a:off x="675723" y="1894518"/>
            <a:ext cx="553482" cy="333816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CA523C10-A09D-772B-7CBB-4AC3ACCA75D6}"/>
              </a:ext>
            </a:extLst>
          </p:cNvPr>
          <p:cNvSpPr txBox="1"/>
          <p:nvPr/>
        </p:nvSpPr>
        <p:spPr>
          <a:xfrm>
            <a:off x="976368" y="190233"/>
            <a:ext cx="3681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  <a:ea typeface="Fira Sans ExtraBold" panose="020B0903050000020004" pitchFamily="34" charset="0"/>
              </a:rPr>
              <a:t>Core structs &amp; high score handling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22DF17EC-0E51-3816-18B8-37A1FFCDBD14}"/>
              </a:ext>
            </a:extLst>
          </p:cNvPr>
          <p:cNvSpPr txBox="1"/>
          <p:nvPr/>
        </p:nvSpPr>
        <p:spPr>
          <a:xfrm>
            <a:off x="1001079" y="656049"/>
            <a:ext cx="2627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Setup &amp; input handling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708AF71-A0A1-E4DE-4AD2-FBB5515C7861}"/>
              </a:ext>
            </a:extLst>
          </p:cNvPr>
          <p:cNvSpPr/>
          <p:nvPr/>
        </p:nvSpPr>
        <p:spPr>
          <a:xfrm rot="5400000">
            <a:off x="719253" y="258052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C1D26BEC-78CD-3F0C-FB25-4FA85725EB52}"/>
              </a:ext>
            </a:extLst>
          </p:cNvPr>
          <p:cNvSpPr/>
          <p:nvPr/>
        </p:nvSpPr>
        <p:spPr>
          <a:xfrm rot="5400000">
            <a:off x="702048" y="1188944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239BDA9F-F7A4-9CE9-3BF2-2BBA3AD545CD}"/>
              </a:ext>
            </a:extLst>
          </p:cNvPr>
          <p:cNvSpPr txBox="1"/>
          <p:nvPr/>
        </p:nvSpPr>
        <p:spPr>
          <a:xfrm rot="16200000">
            <a:off x="10349478" y="3017566"/>
            <a:ext cx="555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Draw Walls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A12EC749-B231-D718-D4D0-6C05265B535E}"/>
              </a:ext>
            </a:extLst>
          </p:cNvPr>
          <p:cNvSpPr txBox="1"/>
          <p:nvPr/>
        </p:nvSpPr>
        <p:spPr>
          <a:xfrm rot="16200000">
            <a:off x="9763632" y="3093524"/>
            <a:ext cx="555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chemeClr val="bg1"/>
                </a:solidFill>
                <a:latin typeface="The Bold Font" pitchFamily="50" charset="0"/>
              </a:rPr>
              <a:t> Draw Power-Up</a:t>
            </a:r>
            <a:endParaRPr lang="en-US" sz="1600" dirty="0">
              <a:solidFill>
                <a:schemeClr val="bg1"/>
              </a:solidFill>
              <a:latin typeface="The Bold Font" pitchFamily="50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9B17568-CEAE-7AF0-A97C-6C35FEC8B464}"/>
              </a:ext>
            </a:extLst>
          </p:cNvPr>
          <p:cNvCxnSpPr>
            <a:cxnSpLocks/>
          </p:cNvCxnSpPr>
          <p:nvPr/>
        </p:nvCxnSpPr>
        <p:spPr>
          <a:xfrm>
            <a:off x="4728724" y="6692924"/>
            <a:ext cx="11863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Fingerprint with solid fill">
            <a:extLst>
              <a:ext uri="{FF2B5EF4-FFF2-40B4-BE49-F238E27FC236}">
                <a16:creationId xmlns:a16="http://schemas.microsoft.com/office/drawing/2014/main" id="{752CD000-FD4A-1593-2A9D-37E7300752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99919">
            <a:off x="931626" y="5982110"/>
            <a:ext cx="439999" cy="439999"/>
          </a:xfrm>
          <a:prstGeom prst="rect">
            <a:avLst/>
          </a:prstGeom>
        </p:spPr>
      </p:pic>
      <p:pic>
        <p:nvPicPr>
          <p:cNvPr id="17" name="Graphic 16" descr="Snake with solid fill">
            <a:extLst>
              <a:ext uri="{FF2B5EF4-FFF2-40B4-BE49-F238E27FC236}">
                <a16:creationId xmlns:a16="http://schemas.microsoft.com/office/drawing/2014/main" id="{7F4AB5D6-340D-AEE8-BA04-2317A37F2D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439982">
            <a:off x="2113247" y="5977151"/>
            <a:ext cx="385033" cy="3850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FFBBFD-7068-C061-53E1-5F8EC21578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158" y="6045909"/>
            <a:ext cx="1101248" cy="69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01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A012E3-B038-9F9C-8B06-D7E75704B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78071AD-FF69-CE4F-EEDF-5454FF542197}"/>
              </a:ext>
            </a:extLst>
          </p:cNvPr>
          <p:cNvSpPr/>
          <p:nvPr/>
        </p:nvSpPr>
        <p:spPr>
          <a:xfrm rot="5400000">
            <a:off x="-4848812" y="2968603"/>
            <a:ext cx="10401300" cy="92079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6">
            <a:extLst>
              <a:ext uri="{FF2B5EF4-FFF2-40B4-BE49-F238E27FC236}">
                <a16:creationId xmlns:a16="http://schemas.microsoft.com/office/drawing/2014/main" id="{FD8BD349-41D5-E28B-FC49-08D9E3AA3DAD}"/>
              </a:ext>
            </a:extLst>
          </p:cNvPr>
          <p:cNvSpPr txBox="1"/>
          <p:nvPr/>
        </p:nvSpPr>
        <p:spPr>
          <a:xfrm>
            <a:off x="1062671" y="1131993"/>
            <a:ext cx="301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Game logic</a:t>
            </a:r>
          </a:p>
        </p:txBody>
      </p:sp>
      <p:sp>
        <p:nvSpPr>
          <p:cNvPr id="42" name="TextBox 6">
            <a:extLst>
              <a:ext uri="{FF2B5EF4-FFF2-40B4-BE49-F238E27FC236}">
                <a16:creationId xmlns:a16="http://schemas.microsoft.com/office/drawing/2014/main" id="{948D5C6C-6CCE-C92A-E708-C0380429CB9A}"/>
              </a:ext>
            </a:extLst>
          </p:cNvPr>
          <p:cNvSpPr txBox="1"/>
          <p:nvPr/>
        </p:nvSpPr>
        <p:spPr>
          <a:xfrm>
            <a:off x="1176073" y="1498921"/>
            <a:ext cx="27257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  <a:latin typeface="The Bold Font" pitchFamily="50" charset="0"/>
              </a:rPr>
              <a:t>Drawing &amp; rendering</a:t>
            </a:r>
          </a:p>
        </p:txBody>
      </p:sp>
      <p:sp>
        <p:nvSpPr>
          <p:cNvPr id="43" name="TextBox 6">
            <a:extLst>
              <a:ext uri="{FF2B5EF4-FFF2-40B4-BE49-F238E27FC236}">
                <a16:creationId xmlns:a16="http://schemas.microsoft.com/office/drawing/2014/main" id="{5C9F727B-7840-0805-0A51-202A3EF8F92D}"/>
              </a:ext>
            </a:extLst>
          </p:cNvPr>
          <p:cNvSpPr txBox="1"/>
          <p:nvPr/>
        </p:nvSpPr>
        <p:spPr>
          <a:xfrm>
            <a:off x="1047408" y="2814111"/>
            <a:ext cx="3010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Main loop &amp; integration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F30E20-B779-FF0D-BA9E-99C0F038F5B7}"/>
              </a:ext>
            </a:extLst>
          </p:cNvPr>
          <p:cNvSpPr/>
          <p:nvPr/>
        </p:nvSpPr>
        <p:spPr>
          <a:xfrm>
            <a:off x="5156386" y="984090"/>
            <a:ext cx="5899230" cy="486287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8B578236-849A-F89B-1AFD-FB06B236D8BB}"/>
              </a:ext>
            </a:extLst>
          </p:cNvPr>
          <p:cNvSpPr/>
          <p:nvPr/>
        </p:nvSpPr>
        <p:spPr>
          <a:xfrm rot="5400000">
            <a:off x="702048" y="286519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182189BA-B4E9-0D96-F774-73E19C9A20ED}"/>
              </a:ext>
            </a:extLst>
          </p:cNvPr>
          <p:cNvSpPr/>
          <p:nvPr/>
        </p:nvSpPr>
        <p:spPr>
          <a:xfrm rot="5400000">
            <a:off x="664335" y="736713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BEB0AE-951E-FB95-0D4B-AD71718B4923}"/>
              </a:ext>
            </a:extLst>
          </p:cNvPr>
          <p:cNvSpPr txBox="1"/>
          <p:nvPr/>
        </p:nvSpPr>
        <p:spPr>
          <a:xfrm>
            <a:off x="5156386" y="984090"/>
            <a:ext cx="5899230" cy="3139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else if (x ==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powerup.x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&amp;&amp; y ==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powerup.y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) {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printf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("P");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}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72BCEA-F88E-A1FD-4C56-2B84AD96E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183" y="205720"/>
            <a:ext cx="486806" cy="5847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A0AD6D-6BBE-E087-FEB0-121440650E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511" y="229305"/>
            <a:ext cx="1223073" cy="5374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CD5907-B896-1624-D096-E42EE47FAE30}"/>
              </a:ext>
            </a:extLst>
          </p:cNvPr>
          <p:cNvSpPr txBox="1"/>
          <p:nvPr/>
        </p:nvSpPr>
        <p:spPr>
          <a:xfrm>
            <a:off x="2933700" y="6169704"/>
            <a:ext cx="5899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Labib, Raonok, </a:t>
            </a:r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Tahsin,</a:t>
            </a: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 Tanvir, </a:t>
            </a:r>
            <a:r>
              <a:rPr lang="en-US" dirty="0" err="1">
                <a:solidFill>
                  <a:schemeClr val="bg1"/>
                </a:solidFill>
                <a:latin typeface="The Bold Font" pitchFamily="50" charset="0"/>
              </a:rPr>
              <a:t>Sorno</a:t>
            </a:r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714F86C8-5650-727E-0B80-23A00FBB77F0}"/>
              </a:ext>
            </a:extLst>
          </p:cNvPr>
          <p:cNvSpPr txBox="1"/>
          <p:nvPr/>
        </p:nvSpPr>
        <p:spPr>
          <a:xfrm rot="16200000">
            <a:off x="8565801" y="2949086"/>
            <a:ext cx="555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chemeClr val="bg1"/>
                </a:solidFill>
                <a:latin typeface="The Bold Font" pitchFamily="50" charset="0"/>
              </a:rPr>
              <a:t> Draw Power-Up</a:t>
            </a:r>
            <a:endParaRPr lang="en-US" sz="1600" dirty="0">
              <a:solidFill>
                <a:schemeClr val="bg1"/>
              </a:solidFill>
              <a:latin typeface="The Bold Font" pitchFamily="50" charset="0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26709E8E-9C61-6711-C4E6-42A2960E1F58}"/>
              </a:ext>
            </a:extLst>
          </p:cNvPr>
          <p:cNvSpPr/>
          <p:nvPr/>
        </p:nvSpPr>
        <p:spPr>
          <a:xfrm rot="5400000">
            <a:off x="675723" y="1894518"/>
            <a:ext cx="553482" cy="333816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2136DCAF-A756-351F-7240-96C6A9682481}"/>
              </a:ext>
            </a:extLst>
          </p:cNvPr>
          <p:cNvSpPr txBox="1"/>
          <p:nvPr/>
        </p:nvSpPr>
        <p:spPr>
          <a:xfrm>
            <a:off x="976368" y="190233"/>
            <a:ext cx="3681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  <a:ea typeface="Fira Sans ExtraBold" panose="020B0903050000020004" pitchFamily="34" charset="0"/>
              </a:rPr>
              <a:t>Core structs &amp; high score handling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34D9EDDD-24E6-7B0D-7A2E-BA5EC796E7CA}"/>
              </a:ext>
            </a:extLst>
          </p:cNvPr>
          <p:cNvSpPr txBox="1"/>
          <p:nvPr/>
        </p:nvSpPr>
        <p:spPr>
          <a:xfrm>
            <a:off x="1001079" y="656049"/>
            <a:ext cx="2627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Setup &amp; input handling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74DC942-7081-7839-52A1-BEB4883CE4E9}"/>
              </a:ext>
            </a:extLst>
          </p:cNvPr>
          <p:cNvSpPr/>
          <p:nvPr/>
        </p:nvSpPr>
        <p:spPr>
          <a:xfrm rot="5400000">
            <a:off x="719253" y="258052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576AE9D-E863-3D59-3FA2-DB63616C173C}"/>
              </a:ext>
            </a:extLst>
          </p:cNvPr>
          <p:cNvSpPr/>
          <p:nvPr/>
        </p:nvSpPr>
        <p:spPr>
          <a:xfrm rot="5400000">
            <a:off x="702048" y="1188944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CCF617-6EBB-24AC-90D9-E81C118E80C0}"/>
              </a:ext>
            </a:extLst>
          </p:cNvPr>
          <p:cNvSpPr txBox="1"/>
          <p:nvPr/>
        </p:nvSpPr>
        <p:spPr>
          <a:xfrm rot="16200000">
            <a:off x="10416135" y="2949086"/>
            <a:ext cx="555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Draw Food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B04A5E18-1443-BC2C-C241-B00FE1376318}"/>
              </a:ext>
            </a:extLst>
          </p:cNvPr>
          <p:cNvSpPr txBox="1"/>
          <p:nvPr/>
        </p:nvSpPr>
        <p:spPr>
          <a:xfrm rot="16200000">
            <a:off x="9788874" y="3106080"/>
            <a:ext cx="555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Draw Snake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AA21E1D-8AA5-D65D-8673-BC1D8D690166}"/>
              </a:ext>
            </a:extLst>
          </p:cNvPr>
          <p:cNvCxnSpPr>
            <a:cxnSpLocks/>
          </p:cNvCxnSpPr>
          <p:nvPr/>
        </p:nvCxnSpPr>
        <p:spPr>
          <a:xfrm>
            <a:off x="4728724" y="6692924"/>
            <a:ext cx="11863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Fingerprint with solid fill">
            <a:extLst>
              <a:ext uri="{FF2B5EF4-FFF2-40B4-BE49-F238E27FC236}">
                <a16:creationId xmlns:a16="http://schemas.microsoft.com/office/drawing/2014/main" id="{EA17CB2E-31B3-D19F-8430-0502D8C1A9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99919">
            <a:off x="931626" y="5982110"/>
            <a:ext cx="439999" cy="439999"/>
          </a:xfrm>
          <a:prstGeom prst="rect">
            <a:avLst/>
          </a:prstGeom>
        </p:spPr>
      </p:pic>
      <p:pic>
        <p:nvPicPr>
          <p:cNvPr id="19" name="Graphic 18" descr="Snake with solid fill">
            <a:extLst>
              <a:ext uri="{FF2B5EF4-FFF2-40B4-BE49-F238E27FC236}">
                <a16:creationId xmlns:a16="http://schemas.microsoft.com/office/drawing/2014/main" id="{EF1AB6FE-C4C6-43BE-4EAB-F7BCA809E3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439982">
            <a:off x="2113247" y="5977151"/>
            <a:ext cx="385033" cy="3850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080E9AE-E133-BB8B-254C-6ACBCEABB8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158" y="6045909"/>
            <a:ext cx="1101248" cy="69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6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F6BF25-DD37-6A51-181F-B4B2019CA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72D54DF-8320-0CA5-A7D6-A156F8F9756E}"/>
              </a:ext>
            </a:extLst>
          </p:cNvPr>
          <p:cNvSpPr/>
          <p:nvPr/>
        </p:nvSpPr>
        <p:spPr>
          <a:xfrm rot="5400000">
            <a:off x="-4848812" y="2968603"/>
            <a:ext cx="10401300" cy="92079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6">
            <a:extLst>
              <a:ext uri="{FF2B5EF4-FFF2-40B4-BE49-F238E27FC236}">
                <a16:creationId xmlns:a16="http://schemas.microsoft.com/office/drawing/2014/main" id="{926560BC-5015-7132-1DA0-05C8C5939BA4}"/>
              </a:ext>
            </a:extLst>
          </p:cNvPr>
          <p:cNvSpPr txBox="1"/>
          <p:nvPr/>
        </p:nvSpPr>
        <p:spPr>
          <a:xfrm>
            <a:off x="1062671" y="1131993"/>
            <a:ext cx="301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Game logic</a:t>
            </a:r>
          </a:p>
        </p:txBody>
      </p:sp>
      <p:sp>
        <p:nvSpPr>
          <p:cNvPr id="42" name="TextBox 6">
            <a:extLst>
              <a:ext uri="{FF2B5EF4-FFF2-40B4-BE49-F238E27FC236}">
                <a16:creationId xmlns:a16="http://schemas.microsoft.com/office/drawing/2014/main" id="{E4DFDAF0-36E4-EC10-1CF2-84C85A18FCF2}"/>
              </a:ext>
            </a:extLst>
          </p:cNvPr>
          <p:cNvSpPr txBox="1"/>
          <p:nvPr/>
        </p:nvSpPr>
        <p:spPr>
          <a:xfrm>
            <a:off x="1176073" y="1498921"/>
            <a:ext cx="27257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  <a:latin typeface="The Bold Font" pitchFamily="50" charset="0"/>
              </a:rPr>
              <a:t>Drawing &amp; rendering</a:t>
            </a:r>
          </a:p>
        </p:txBody>
      </p:sp>
      <p:sp>
        <p:nvSpPr>
          <p:cNvPr id="43" name="TextBox 6">
            <a:extLst>
              <a:ext uri="{FF2B5EF4-FFF2-40B4-BE49-F238E27FC236}">
                <a16:creationId xmlns:a16="http://schemas.microsoft.com/office/drawing/2014/main" id="{1018ECE5-C50C-44F1-252A-28442ECA55AC}"/>
              </a:ext>
            </a:extLst>
          </p:cNvPr>
          <p:cNvSpPr txBox="1"/>
          <p:nvPr/>
        </p:nvSpPr>
        <p:spPr>
          <a:xfrm>
            <a:off x="1047408" y="2814111"/>
            <a:ext cx="3010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Main loop &amp; integration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87364C-6F3B-C974-BBFC-99276BCBCDC0}"/>
              </a:ext>
            </a:extLst>
          </p:cNvPr>
          <p:cNvSpPr/>
          <p:nvPr/>
        </p:nvSpPr>
        <p:spPr>
          <a:xfrm>
            <a:off x="5156386" y="984090"/>
            <a:ext cx="5899230" cy="486287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B66DCBC4-D2B4-1AD2-AA9E-EB937D62DB18}"/>
              </a:ext>
            </a:extLst>
          </p:cNvPr>
          <p:cNvSpPr/>
          <p:nvPr/>
        </p:nvSpPr>
        <p:spPr>
          <a:xfrm rot="5400000">
            <a:off x="702048" y="286519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C8C76986-60A0-A669-D9F4-3689258A0835}"/>
              </a:ext>
            </a:extLst>
          </p:cNvPr>
          <p:cNvSpPr/>
          <p:nvPr/>
        </p:nvSpPr>
        <p:spPr>
          <a:xfrm rot="5400000">
            <a:off x="664335" y="736713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3D7111-0BD7-1BA5-53A2-EC213FCAA101}"/>
              </a:ext>
            </a:extLst>
          </p:cNvPr>
          <p:cNvSpPr txBox="1"/>
          <p:nvPr/>
        </p:nvSpPr>
        <p:spPr>
          <a:xfrm>
            <a:off x="5156386" y="984090"/>
            <a:ext cx="5899230" cy="42780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else {</a:t>
            </a:r>
          </a:p>
          <a:p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 int </a:t>
            </a:r>
            <a:r>
              <a:rPr lang="en-US" sz="1600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is_snake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= 0;</a:t>
            </a:r>
          </a:p>
          <a:p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 for (int </a:t>
            </a:r>
            <a:r>
              <a:rPr lang="en-US" sz="1600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= 0; </a:t>
            </a:r>
            <a:r>
              <a:rPr lang="en-US" sz="1600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&lt; </a:t>
            </a:r>
            <a:r>
              <a:rPr lang="en-US" sz="1600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snake.length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; </a:t>
            </a:r>
            <a:r>
              <a:rPr lang="en-US" sz="1600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++) {</a:t>
            </a:r>
          </a:p>
          <a:p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   if (</a:t>
            </a:r>
            <a:r>
              <a:rPr lang="en-US" sz="1600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snake.body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[</a:t>
            </a:r>
            <a:r>
              <a:rPr lang="en-US" sz="1600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].x == x &amp;&amp; </a:t>
            </a:r>
            <a:r>
              <a:rPr lang="en-US" sz="1600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snake.body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[</a:t>
            </a:r>
            <a:r>
              <a:rPr lang="en-US" sz="1600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].y == y) {</a:t>
            </a:r>
          </a:p>
          <a:p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     if (</a:t>
            </a:r>
            <a:r>
              <a:rPr lang="en-US" sz="1600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== 0) </a:t>
            </a:r>
            <a:r>
              <a:rPr lang="en-US" sz="1600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printf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("O");  // Snake head</a:t>
            </a:r>
          </a:p>
          <a:p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     else </a:t>
            </a:r>
            <a:r>
              <a:rPr lang="en-US" sz="1600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printf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("o");         // Snake body</a:t>
            </a:r>
          </a:p>
          <a:p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     </a:t>
            </a:r>
            <a:r>
              <a:rPr lang="en-US" sz="1600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is_snake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= 1;</a:t>
            </a:r>
          </a:p>
          <a:p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     break;</a:t>
            </a:r>
          </a:p>
          <a:p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   }</a:t>
            </a:r>
          </a:p>
          <a:p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 }</a:t>
            </a:r>
          </a:p>
          <a:p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 if (</a:t>
            </a:r>
            <a:r>
              <a:rPr lang="en-US" sz="1600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is_snake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== 0) {</a:t>
            </a:r>
          </a:p>
          <a:p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printf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(" ");</a:t>
            </a:r>
          </a:p>
          <a:p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 }</a:t>
            </a:r>
          </a:p>
          <a:p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}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4C68A3-677D-1446-71B0-6A90B884F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183" y="205720"/>
            <a:ext cx="486806" cy="5847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7C1E10-CF99-DD20-CF4B-3C2CAABA54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511" y="229305"/>
            <a:ext cx="1223073" cy="5374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CD7F45-1CC1-948D-30DF-E4112DFCF81D}"/>
              </a:ext>
            </a:extLst>
          </p:cNvPr>
          <p:cNvSpPr txBox="1"/>
          <p:nvPr/>
        </p:nvSpPr>
        <p:spPr>
          <a:xfrm>
            <a:off x="2933700" y="6169704"/>
            <a:ext cx="5899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Labib, Raonok, </a:t>
            </a:r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Tahsin,</a:t>
            </a: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 Tanvir, </a:t>
            </a:r>
            <a:r>
              <a:rPr lang="en-US" dirty="0" err="1">
                <a:solidFill>
                  <a:schemeClr val="bg1"/>
                </a:solidFill>
                <a:latin typeface="The Bold Font" pitchFamily="50" charset="0"/>
              </a:rPr>
              <a:t>Sorno</a:t>
            </a:r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B5DC7622-7694-93E6-D117-4F10C17F959C}"/>
              </a:ext>
            </a:extLst>
          </p:cNvPr>
          <p:cNvSpPr txBox="1"/>
          <p:nvPr/>
        </p:nvSpPr>
        <p:spPr>
          <a:xfrm rot="16200000">
            <a:off x="8565801" y="2949086"/>
            <a:ext cx="555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Draw Snake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FAC8B12-37CF-2F8D-71BA-A736704F258F}"/>
              </a:ext>
            </a:extLst>
          </p:cNvPr>
          <p:cNvSpPr/>
          <p:nvPr/>
        </p:nvSpPr>
        <p:spPr>
          <a:xfrm rot="5400000">
            <a:off x="675723" y="1894518"/>
            <a:ext cx="553482" cy="333816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8F84D9BC-7BA5-5A00-72B7-1B939E2A5847}"/>
              </a:ext>
            </a:extLst>
          </p:cNvPr>
          <p:cNvSpPr txBox="1"/>
          <p:nvPr/>
        </p:nvSpPr>
        <p:spPr>
          <a:xfrm>
            <a:off x="976368" y="190233"/>
            <a:ext cx="3681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  <a:ea typeface="Fira Sans ExtraBold" panose="020B0903050000020004" pitchFamily="34" charset="0"/>
              </a:rPr>
              <a:t>Core structs &amp; high score handling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0C39ACDE-24B1-87BE-E132-B87824112004}"/>
              </a:ext>
            </a:extLst>
          </p:cNvPr>
          <p:cNvSpPr txBox="1"/>
          <p:nvPr/>
        </p:nvSpPr>
        <p:spPr>
          <a:xfrm>
            <a:off x="1001079" y="656049"/>
            <a:ext cx="2627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Setup &amp; input handling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E003D546-B5B3-04BB-91BC-5588AC67A6C0}"/>
              </a:ext>
            </a:extLst>
          </p:cNvPr>
          <p:cNvSpPr/>
          <p:nvPr/>
        </p:nvSpPr>
        <p:spPr>
          <a:xfrm rot="5400000">
            <a:off x="719253" y="258052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1224CEED-2839-5B3C-AF98-3069BCD54234}"/>
              </a:ext>
            </a:extLst>
          </p:cNvPr>
          <p:cNvSpPr/>
          <p:nvPr/>
        </p:nvSpPr>
        <p:spPr>
          <a:xfrm rot="5400000">
            <a:off x="702048" y="1188944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61E95471-12F5-3EBC-0DBD-A7CA94F63D89}"/>
              </a:ext>
            </a:extLst>
          </p:cNvPr>
          <p:cNvSpPr txBox="1"/>
          <p:nvPr/>
        </p:nvSpPr>
        <p:spPr>
          <a:xfrm rot="16200000">
            <a:off x="10493426" y="2900335"/>
            <a:ext cx="555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chemeClr val="bg1"/>
                </a:solidFill>
                <a:latin typeface="The Bold Font" pitchFamily="50" charset="0"/>
              </a:rPr>
              <a:t> Draw Power-Up</a:t>
            </a:r>
            <a:endParaRPr lang="en-US" sz="1600" dirty="0">
              <a:solidFill>
                <a:schemeClr val="bg1"/>
              </a:solidFill>
              <a:latin typeface="The Bold Font" pitchFamily="50" charset="0"/>
            </a:endParaRP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AE4BA507-2EF6-349E-B446-23A24523056B}"/>
              </a:ext>
            </a:extLst>
          </p:cNvPr>
          <p:cNvSpPr txBox="1"/>
          <p:nvPr/>
        </p:nvSpPr>
        <p:spPr>
          <a:xfrm rot="16200000">
            <a:off x="9827991" y="3106080"/>
            <a:ext cx="555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Display Score &amp; High Score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253D48-FE7F-16A9-6366-CC027CF69734}"/>
              </a:ext>
            </a:extLst>
          </p:cNvPr>
          <p:cNvCxnSpPr>
            <a:cxnSpLocks/>
          </p:cNvCxnSpPr>
          <p:nvPr/>
        </p:nvCxnSpPr>
        <p:spPr>
          <a:xfrm>
            <a:off x="4728724" y="6692924"/>
            <a:ext cx="11863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Fingerprint with solid fill">
            <a:extLst>
              <a:ext uri="{FF2B5EF4-FFF2-40B4-BE49-F238E27FC236}">
                <a16:creationId xmlns:a16="http://schemas.microsoft.com/office/drawing/2014/main" id="{97A2D586-5306-4154-DCE5-C569D9A699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99919">
            <a:off x="931626" y="5982110"/>
            <a:ext cx="439999" cy="439999"/>
          </a:xfrm>
          <a:prstGeom prst="rect">
            <a:avLst/>
          </a:prstGeom>
        </p:spPr>
      </p:pic>
      <p:pic>
        <p:nvPicPr>
          <p:cNvPr id="19" name="Graphic 18" descr="Snake with solid fill">
            <a:extLst>
              <a:ext uri="{FF2B5EF4-FFF2-40B4-BE49-F238E27FC236}">
                <a16:creationId xmlns:a16="http://schemas.microsoft.com/office/drawing/2014/main" id="{EBAD9848-CF64-5654-DD32-A3DADA45D6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439982">
            <a:off x="2113247" y="5977151"/>
            <a:ext cx="385033" cy="3850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267A19F-3B80-F529-1B7B-58C04D4A7B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158" y="6045909"/>
            <a:ext cx="1101248" cy="69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005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12A609-C65E-538D-98BE-74316FD21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A61896B-F932-ADC3-8233-AB2F73BBF8C1}"/>
              </a:ext>
            </a:extLst>
          </p:cNvPr>
          <p:cNvSpPr/>
          <p:nvPr/>
        </p:nvSpPr>
        <p:spPr>
          <a:xfrm rot="5400000">
            <a:off x="-4848812" y="2968603"/>
            <a:ext cx="10401300" cy="92079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6">
            <a:extLst>
              <a:ext uri="{FF2B5EF4-FFF2-40B4-BE49-F238E27FC236}">
                <a16:creationId xmlns:a16="http://schemas.microsoft.com/office/drawing/2014/main" id="{87227B6E-BA0F-CBB9-5B7A-2FEF04224EDF}"/>
              </a:ext>
            </a:extLst>
          </p:cNvPr>
          <p:cNvSpPr txBox="1"/>
          <p:nvPr/>
        </p:nvSpPr>
        <p:spPr>
          <a:xfrm>
            <a:off x="1062671" y="1131993"/>
            <a:ext cx="301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Game logic</a:t>
            </a:r>
          </a:p>
        </p:txBody>
      </p:sp>
      <p:sp>
        <p:nvSpPr>
          <p:cNvPr id="42" name="TextBox 6">
            <a:extLst>
              <a:ext uri="{FF2B5EF4-FFF2-40B4-BE49-F238E27FC236}">
                <a16:creationId xmlns:a16="http://schemas.microsoft.com/office/drawing/2014/main" id="{2FA5FC94-441C-F654-F261-B373691CFAE3}"/>
              </a:ext>
            </a:extLst>
          </p:cNvPr>
          <p:cNvSpPr txBox="1"/>
          <p:nvPr/>
        </p:nvSpPr>
        <p:spPr>
          <a:xfrm>
            <a:off x="1176073" y="1498921"/>
            <a:ext cx="27257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  <a:latin typeface="The Bold Font" pitchFamily="50" charset="0"/>
              </a:rPr>
              <a:t>Drawing &amp; rendering</a:t>
            </a:r>
          </a:p>
        </p:txBody>
      </p:sp>
      <p:sp>
        <p:nvSpPr>
          <p:cNvPr id="43" name="TextBox 6">
            <a:extLst>
              <a:ext uri="{FF2B5EF4-FFF2-40B4-BE49-F238E27FC236}">
                <a16:creationId xmlns:a16="http://schemas.microsoft.com/office/drawing/2014/main" id="{F714D297-8131-E1C0-329A-E7C58E179F9F}"/>
              </a:ext>
            </a:extLst>
          </p:cNvPr>
          <p:cNvSpPr txBox="1"/>
          <p:nvPr/>
        </p:nvSpPr>
        <p:spPr>
          <a:xfrm>
            <a:off x="1047408" y="2814111"/>
            <a:ext cx="3010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Main loop &amp; integration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9A1F44-6258-D6EC-AEBB-A58054312E04}"/>
              </a:ext>
            </a:extLst>
          </p:cNvPr>
          <p:cNvSpPr/>
          <p:nvPr/>
        </p:nvSpPr>
        <p:spPr>
          <a:xfrm>
            <a:off x="5156386" y="984090"/>
            <a:ext cx="5899230" cy="486287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3321A2D0-A6F2-D432-90C0-6EDC006E7467}"/>
              </a:ext>
            </a:extLst>
          </p:cNvPr>
          <p:cNvSpPr/>
          <p:nvPr/>
        </p:nvSpPr>
        <p:spPr>
          <a:xfrm rot="5400000">
            <a:off x="702048" y="286519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63D37894-2353-6372-C4EA-3F94641819B0}"/>
              </a:ext>
            </a:extLst>
          </p:cNvPr>
          <p:cNvSpPr/>
          <p:nvPr/>
        </p:nvSpPr>
        <p:spPr>
          <a:xfrm rot="5400000">
            <a:off x="664335" y="736713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F9B9F-0460-83DB-50DC-DEE869BA1DFA}"/>
              </a:ext>
            </a:extLst>
          </p:cNvPr>
          <p:cNvSpPr txBox="1"/>
          <p:nvPr/>
        </p:nvSpPr>
        <p:spPr>
          <a:xfrm>
            <a:off x="5156386" y="984090"/>
            <a:ext cx="5899230" cy="28007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printf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("Score: %d  </a:t>
            </a:r>
            <a:r>
              <a:rPr lang="en-US" sz="1600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Highscore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: %d\n", score, </a:t>
            </a:r>
            <a:r>
              <a:rPr lang="en-US" sz="1600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highscore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);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C936AD-34DD-56A7-1154-E93978F5C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183" y="205720"/>
            <a:ext cx="486806" cy="5847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19E23A-F1B9-7A3D-DA1B-A0ECC79E21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511" y="229305"/>
            <a:ext cx="1223073" cy="5374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69E0D7-D4F7-C5D1-AE2A-719DF8A42771}"/>
              </a:ext>
            </a:extLst>
          </p:cNvPr>
          <p:cNvSpPr txBox="1"/>
          <p:nvPr/>
        </p:nvSpPr>
        <p:spPr>
          <a:xfrm>
            <a:off x="2933700" y="6169704"/>
            <a:ext cx="5899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Labib, Raonok, </a:t>
            </a:r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Tahsin,</a:t>
            </a: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 Tanvir, </a:t>
            </a:r>
            <a:r>
              <a:rPr lang="en-US" dirty="0" err="1">
                <a:solidFill>
                  <a:schemeClr val="bg1"/>
                </a:solidFill>
                <a:latin typeface="The Bold Font" pitchFamily="50" charset="0"/>
              </a:rPr>
              <a:t>Sorno</a:t>
            </a:r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BD6C113D-BDA7-9ED0-68A4-5914E85B3192}"/>
              </a:ext>
            </a:extLst>
          </p:cNvPr>
          <p:cNvSpPr txBox="1"/>
          <p:nvPr/>
        </p:nvSpPr>
        <p:spPr>
          <a:xfrm rot="16200000">
            <a:off x="8565801" y="2949086"/>
            <a:ext cx="555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Display Score &amp; High Score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CD1F5171-3E47-837D-CC0A-886D4FC132C8}"/>
              </a:ext>
            </a:extLst>
          </p:cNvPr>
          <p:cNvSpPr/>
          <p:nvPr/>
        </p:nvSpPr>
        <p:spPr>
          <a:xfrm rot="5400000">
            <a:off x="675723" y="1894518"/>
            <a:ext cx="553482" cy="333816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076447EF-D59C-1C61-8686-8ED2B3ED7B07}"/>
              </a:ext>
            </a:extLst>
          </p:cNvPr>
          <p:cNvSpPr txBox="1"/>
          <p:nvPr/>
        </p:nvSpPr>
        <p:spPr>
          <a:xfrm>
            <a:off x="976368" y="190233"/>
            <a:ext cx="3681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  <a:ea typeface="Fira Sans ExtraBold" panose="020B0903050000020004" pitchFamily="34" charset="0"/>
              </a:rPr>
              <a:t>Core structs &amp; high score handling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472C69FD-5A44-D7CD-BC8C-E6FE7D9B70AA}"/>
              </a:ext>
            </a:extLst>
          </p:cNvPr>
          <p:cNvSpPr txBox="1"/>
          <p:nvPr/>
        </p:nvSpPr>
        <p:spPr>
          <a:xfrm>
            <a:off x="1001079" y="656049"/>
            <a:ext cx="2627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Setup &amp; input handling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9E6BA80-D4FB-A0A2-2053-82477777E78D}"/>
              </a:ext>
            </a:extLst>
          </p:cNvPr>
          <p:cNvSpPr/>
          <p:nvPr/>
        </p:nvSpPr>
        <p:spPr>
          <a:xfrm rot="5400000">
            <a:off x="719253" y="258052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65C67F3F-8A69-21EC-23A7-3ED0D1101797}"/>
              </a:ext>
            </a:extLst>
          </p:cNvPr>
          <p:cNvSpPr/>
          <p:nvPr/>
        </p:nvSpPr>
        <p:spPr>
          <a:xfrm rot="5400000">
            <a:off x="702048" y="1188944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A5945F-C61D-01F9-3BB1-90C62952E397}"/>
              </a:ext>
            </a:extLst>
          </p:cNvPr>
          <p:cNvSpPr txBox="1"/>
          <p:nvPr/>
        </p:nvSpPr>
        <p:spPr>
          <a:xfrm rot="16200000">
            <a:off x="10842134" y="2949086"/>
            <a:ext cx="555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Draw Snake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5D84353F-D3E0-CF0C-BE7D-4FCB4B710E6A}"/>
              </a:ext>
            </a:extLst>
          </p:cNvPr>
          <p:cNvSpPr txBox="1"/>
          <p:nvPr/>
        </p:nvSpPr>
        <p:spPr>
          <a:xfrm rot="16200000">
            <a:off x="9952047" y="3106080"/>
            <a:ext cx="555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Seed the Random Number Generator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724C62-3CAD-3DC2-551E-4B5633893C00}"/>
              </a:ext>
            </a:extLst>
          </p:cNvPr>
          <p:cNvCxnSpPr>
            <a:cxnSpLocks/>
          </p:cNvCxnSpPr>
          <p:nvPr/>
        </p:nvCxnSpPr>
        <p:spPr>
          <a:xfrm>
            <a:off x="4728724" y="6692924"/>
            <a:ext cx="11863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Fingerprint with solid fill">
            <a:extLst>
              <a:ext uri="{FF2B5EF4-FFF2-40B4-BE49-F238E27FC236}">
                <a16:creationId xmlns:a16="http://schemas.microsoft.com/office/drawing/2014/main" id="{A28260F8-78C1-89B9-8947-8533666324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99919">
            <a:off x="931626" y="5982110"/>
            <a:ext cx="439999" cy="439999"/>
          </a:xfrm>
          <a:prstGeom prst="rect">
            <a:avLst/>
          </a:prstGeom>
        </p:spPr>
      </p:pic>
      <p:pic>
        <p:nvPicPr>
          <p:cNvPr id="19" name="Graphic 18" descr="Snake with solid fill">
            <a:extLst>
              <a:ext uri="{FF2B5EF4-FFF2-40B4-BE49-F238E27FC236}">
                <a16:creationId xmlns:a16="http://schemas.microsoft.com/office/drawing/2014/main" id="{0E34E652-6FD5-586E-58B4-54175115B2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439982">
            <a:off x="2113247" y="5977151"/>
            <a:ext cx="385033" cy="3850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4A138E7-F247-EDE4-1567-DB4F9875BA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158" y="6045909"/>
            <a:ext cx="1101248" cy="69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50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7CE52E-C761-E006-A47B-761D7F6E9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9958843-4F9A-0C40-27B4-4E5EC63298D8}"/>
              </a:ext>
            </a:extLst>
          </p:cNvPr>
          <p:cNvSpPr/>
          <p:nvPr/>
        </p:nvSpPr>
        <p:spPr>
          <a:xfrm rot="5400000">
            <a:off x="-4848812" y="2968603"/>
            <a:ext cx="10401300" cy="92079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6">
            <a:extLst>
              <a:ext uri="{FF2B5EF4-FFF2-40B4-BE49-F238E27FC236}">
                <a16:creationId xmlns:a16="http://schemas.microsoft.com/office/drawing/2014/main" id="{569AA5CB-DBAB-37EE-B399-7C7EAB07C188}"/>
              </a:ext>
            </a:extLst>
          </p:cNvPr>
          <p:cNvSpPr txBox="1"/>
          <p:nvPr/>
        </p:nvSpPr>
        <p:spPr>
          <a:xfrm>
            <a:off x="1062671" y="1131993"/>
            <a:ext cx="301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Game logic</a:t>
            </a:r>
          </a:p>
        </p:txBody>
      </p:sp>
      <p:sp>
        <p:nvSpPr>
          <p:cNvPr id="42" name="TextBox 6">
            <a:extLst>
              <a:ext uri="{FF2B5EF4-FFF2-40B4-BE49-F238E27FC236}">
                <a16:creationId xmlns:a16="http://schemas.microsoft.com/office/drawing/2014/main" id="{E89B010C-BDF9-BB0E-BE3E-0961C80CD94F}"/>
              </a:ext>
            </a:extLst>
          </p:cNvPr>
          <p:cNvSpPr txBox="1"/>
          <p:nvPr/>
        </p:nvSpPr>
        <p:spPr>
          <a:xfrm>
            <a:off x="1047408" y="1613523"/>
            <a:ext cx="2725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Drawing &amp; rendering</a:t>
            </a:r>
          </a:p>
        </p:txBody>
      </p:sp>
      <p:sp>
        <p:nvSpPr>
          <p:cNvPr id="43" name="TextBox 6">
            <a:extLst>
              <a:ext uri="{FF2B5EF4-FFF2-40B4-BE49-F238E27FC236}">
                <a16:creationId xmlns:a16="http://schemas.microsoft.com/office/drawing/2014/main" id="{DF650661-452C-92EF-7745-266FE826A0EF}"/>
              </a:ext>
            </a:extLst>
          </p:cNvPr>
          <p:cNvSpPr txBox="1"/>
          <p:nvPr/>
        </p:nvSpPr>
        <p:spPr>
          <a:xfrm>
            <a:off x="1136384" y="2090203"/>
            <a:ext cx="30102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  <a:latin typeface="The Bold Font" pitchFamily="50" charset="0"/>
              </a:rPr>
              <a:t>Main loop &amp; integration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8B5473-7EDA-AB1C-02D8-4A78ACAC7522}"/>
              </a:ext>
            </a:extLst>
          </p:cNvPr>
          <p:cNvSpPr/>
          <p:nvPr/>
        </p:nvSpPr>
        <p:spPr>
          <a:xfrm>
            <a:off x="5156386" y="984090"/>
            <a:ext cx="5899230" cy="486287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68A3804-4AC0-C197-77A3-D78137F048CA}"/>
              </a:ext>
            </a:extLst>
          </p:cNvPr>
          <p:cNvSpPr/>
          <p:nvPr/>
        </p:nvSpPr>
        <p:spPr>
          <a:xfrm rot="5400000">
            <a:off x="724696" y="1685670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6A58413D-99AB-25EE-A179-8811931F0B4E}"/>
              </a:ext>
            </a:extLst>
          </p:cNvPr>
          <p:cNvSpPr/>
          <p:nvPr/>
        </p:nvSpPr>
        <p:spPr>
          <a:xfrm rot="5400000">
            <a:off x="664335" y="736713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8A6F4C-9ACC-F6F5-EB84-036B00C2FC52}"/>
              </a:ext>
            </a:extLst>
          </p:cNvPr>
          <p:cNvSpPr txBox="1"/>
          <p:nvPr/>
        </p:nvSpPr>
        <p:spPr>
          <a:xfrm>
            <a:off x="5156386" y="984090"/>
            <a:ext cx="5899230" cy="25545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srand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(time(NULL));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9A2835-B544-F08D-F845-891702B7B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183" y="205720"/>
            <a:ext cx="486806" cy="5847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BE9AA1-37C4-BDFD-A01C-7575F51FB5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511" y="229305"/>
            <a:ext cx="1223073" cy="5374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04E2FA-B32E-BB3E-75E6-698751241AE1}"/>
              </a:ext>
            </a:extLst>
          </p:cNvPr>
          <p:cNvSpPr txBox="1"/>
          <p:nvPr/>
        </p:nvSpPr>
        <p:spPr>
          <a:xfrm>
            <a:off x="2933700" y="6169704"/>
            <a:ext cx="5899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Labib, </a:t>
            </a:r>
            <a:r>
              <a:rPr lang="en-US" sz="3200" dirty="0">
                <a:solidFill>
                  <a:schemeClr val="bg1"/>
                </a:solidFill>
                <a:latin typeface="The Bold Font" pitchFamily="50" charset="0"/>
              </a:rPr>
              <a:t>Raonok</a:t>
            </a: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, Tahsin</a:t>
            </a:r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,</a:t>
            </a: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 Tanvir, </a:t>
            </a:r>
            <a:r>
              <a:rPr lang="en-US" dirty="0" err="1">
                <a:solidFill>
                  <a:schemeClr val="bg1"/>
                </a:solidFill>
                <a:latin typeface="The Bold Font" pitchFamily="50" charset="0"/>
              </a:rPr>
              <a:t>Sorno</a:t>
            </a:r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030F8E20-56DF-4B8E-8E21-8C97226100FC}"/>
              </a:ext>
            </a:extLst>
          </p:cNvPr>
          <p:cNvSpPr txBox="1"/>
          <p:nvPr/>
        </p:nvSpPr>
        <p:spPr>
          <a:xfrm rot="16200000">
            <a:off x="8565801" y="2949086"/>
            <a:ext cx="555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Seed the Random Number Generator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4F1FF596-630B-608A-1D78-534C8AB2C018}"/>
              </a:ext>
            </a:extLst>
          </p:cNvPr>
          <p:cNvSpPr/>
          <p:nvPr/>
        </p:nvSpPr>
        <p:spPr>
          <a:xfrm rot="5400000">
            <a:off x="645942" y="2544156"/>
            <a:ext cx="553482" cy="333816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5BD917D0-B4BC-E16F-F303-55C0F5BACFE3}"/>
              </a:ext>
            </a:extLst>
          </p:cNvPr>
          <p:cNvSpPr txBox="1"/>
          <p:nvPr/>
        </p:nvSpPr>
        <p:spPr>
          <a:xfrm>
            <a:off x="976368" y="190233"/>
            <a:ext cx="3681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  <a:ea typeface="Fira Sans ExtraBold" panose="020B0903050000020004" pitchFamily="34" charset="0"/>
              </a:rPr>
              <a:t>Core structs &amp; high score handling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3BEDDAF4-0D04-DED7-993F-CB2CD4AACF9A}"/>
              </a:ext>
            </a:extLst>
          </p:cNvPr>
          <p:cNvSpPr txBox="1"/>
          <p:nvPr/>
        </p:nvSpPr>
        <p:spPr>
          <a:xfrm>
            <a:off x="1001079" y="656049"/>
            <a:ext cx="2627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Setup &amp; input handling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A74BE2B7-CA30-4116-E1E1-1F4F0D181D08}"/>
              </a:ext>
            </a:extLst>
          </p:cNvPr>
          <p:cNvSpPr/>
          <p:nvPr/>
        </p:nvSpPr>
        <p:spPr>
          <a:xfrm rot="5400000">
            <a:off x="719253" y="258052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A21D598C-E1DA-4266-6356-1887C3266ED7}"/>
              </a:ext>
            </a:extLst>
          </p:cNvPr>
          <p:cNvSpPr/>
          <p:nvPr/>
        </p:nvSpPr>
        <p:spPr>
          <a:xfrm rot="5400000">
            <a:off x="702048" y="1188944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300E12E1-CD0D-600F-3E0B-9335BC86CE23}"/>
              </a:ext>
            </a:extLst>
          </p:cNvPr>
          <p:cNvSpPr txBox="1"/>
          <p:nvPr/>
        </p:nvSpPr>
        <p:spPr>
          <a:xfrm rot="16200000">
            <a:off x="10599234" y="2900335"/>
            <a:ext cx="555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Display Score &amp; High Score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EF5859DE-2CAE-CC6E-B85A-7B65AE74C3CE}"/>
              </a:ext>
            </a:extLst>
          </p:cNvPr>
          <p:cNvSpPr txBox="1"/>
          <p:nvPr/>
        </p:nvSpPr>
        <p:spPr>
          <a:xfrm rot="16200000">
            <a:off x="9830597" y="2900334"/>
            <a:ext cx="555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Initialize the Game State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1E1F3A-0D6F-67DF-EFB2-FF21C8414AB5}"/>
              </a:ext>
            </a:extLst>
          </p:cNvPr>
          <p:cNvCxnSpPr>
            <a:cxnSpLocks/>
          </p:cNvCxnSpPr>
          <p:nvPr/>
        </p:nvCxnSpPr>
        <p:spPr>
          <a:xfrm>
            <a:off x="3590227" y="6744978"/>
            <a:ext cx="178822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Fingerprint with solid fill">
            <a:extLst>
              <a:ext uri="{FF2B5EF4-FFF2-40B4-BE49-F238E27FC236}">
                <a16:creationId xmlns:a16="http://schemas.microsoft.com/office/drawing/2014/main" id="{CED8FB40-BE3A-0AFF-E6CF-3DE1669BCE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99919">
            <a:off x="931626" y="5982110"/>
            <a:ext cx="439999" cy="439999"/>
          </a:xfrm>
          <a:prstGeom prst="rect">
            <a:avLst/>
          </a:prstGeom>
        </p:spPr>
      </p:pic>
      <p:pic>
        <p:nvPicPr>
          <p:cNvPr id="19" name="Graphic 18" descr="Snake with solid fill">
            <a:extLst>
              <a:ext uri="{FF2B5EF4-FFF2-40B4-BE49-F238E27FC236}">
                <a16:creationId xmlns:a16="http://schemas.microsoft.com/office/drawing/2014/main" id="{A06ACA08-61DA-288E-1B57-FC92A534E6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439982">
            <a:off x="2113247" y="5977151"/>
            <a:ext cx="385033" cy="3850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ECFD281-418E-5F2A-7EEC-0B61E21871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158" y="6045909"/>
            <a:ext cx="1101248" cy="69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279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C59B71-920C-597A-3431-8CBA890F0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5E696A2-E67B-7BD5-863F-3D2B3C9FC1A2}"/>
              </a:ext>
            </a:extLst>
          </p:cNvPr>
          <p:cNvSpPr/>
          <p:nvPr/>
        </p:nvSpPr>
        <p:spPr>
          <a:xfrm rot="5400000">
            <a:off x="-4848812" y="2968603"/>
            <a:ext cx="10401300" cy="92079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6">
            <a:extLst>
              <a:ext uri="{FF2B5EF4-FFF2-40B4-BE49-F238E27FC236}">
                <a16:creationId xmlns:a16="http://schemas.microsoft.com/office/drawing/2014/main" id="{E44C78EF-F5AE-6C2C-3F82-395A279E051D}"/>
              </a:ext>
            </a:extLst>
          </p:cNvPr>
          <p:cNvSpPr txBox="1"/>
          <p:nvPr/>
        </p:nvSpPr>
        <p:spPr>
          <a:xfrm>
            <a:off x="1062671" y="1131993"/>
            <a:ext cx="301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Game logic</a:t>
            </a:r>
          </a:p>
        </p:txBody>
      </p:sp>
      <p:sp>
        <p:nvSpPr>
          <p:cNvPr id="42" name="TextBox 6">
            <a:extLst>
              <a:ext uri="{FF2B5EF4-FFF2-40B4-BE49-F238E27FC236}">
                <a16:creationId xmlns:a16="http://schemas.microsoft.com/office/drawing/2014/main" id="{670C5591-C53B-E899-85F5-632D955FE045}"/>
              </a:ext>
            </a:extLst>
          </p:cNvPr>
          <p:cNvSpPr txBox="1"/>
          <p:nvPr/>
        </p:nvSpPr>
        <p:spPr>
          <a:xfrm>
            <a:off x="1047408" y="1613523"/>
            <a:ext cx="2725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Drawing &amp; rendering</a:t>
            </a:r>
          </a:p>
        </p:txBody>
      </p:sp>
      <p:sp>
        <p:nvSpPr>
          <p:cNvPr id="43" name="TextBox 6">
            <a:extLst>
              <a:ext uri="{FF2B5EF4-FFF2-40B4-BE49-F238E27FC236}">
                <a16:creationId xmlns:a16="http://schemas.microsoft.com/office/drawing/2014/main" id="{AA44531B-7C95-F498-98AB-8FF8AEAC6D41}"/>
              </a:ext>
            </a:extLst>
          </p:cNvPr>
          <p:cNvSpPr txBox="1"/>
          <p:nvPr/>
        </p:nvSpPr>
        <p:spPr>
          <a:xfrm>
            <a:off x="1136384" y="2090203"/>
            <a:ext cx="30102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  <a:latin typeface="The Bold Font" pitchFamily="50" charset="0"/>
              </a:rPr>
              <a:t>Main loop &amp; integration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AB771C-C2E1-80D3-C516-7B1D32C04BE2}"/>
              </a:ext>
            </a:extLst>
          </p:cNvPr>
          <p:cNvSpPr/>
          <p:nvPr/>
        </p:nvSpPr>
        <p:spPr>
          <a:xfrm>
            <a:off x="5156386" y="984090"/>
            <a:ext cx="5899230" cy="486287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993EEEDF-4B46-072E-7D05-07F9F64FC357}"/>
              </a:ext>
            </a:extLst>
          </p:cNvPr>
          <p:cNvSpPr/>
          <p:nvPr/>
        </p:nvSpPr>
        <p:spPr>
          <a:xfrm rot="5400000">
            <a:off x="724696" y="1685670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63E3C14E-2E27-A472-64CB-ADEF0781E455}"/>
              </a:ext>
            </a:extLst>
          </p:cNvPr>
          <p:cNvSpPr/>
          <p:nvPr/>
        </p:nvSpPr>
        <p:spPr>
          <a:xfrm rot="5400000">
            <a:off x="664335" y="736713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E32020-8933-22EC-B63C-CBFEC6337C6D}"/>
              </a:ext>
            </a:extLst>
          </p:cNvPr>
          <p:cNvSpPr txBox="1"/>
          <p:nvPr/>
        </p:nvSpPr>
        <p:spPr>
          <a:xfrm>
            <a:off x="5156386" y="984090"/>
            <a:ext cx="5899230" cy="28007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setup();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C2C702-7017-6061-7852-F7F6ACA91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183" y="205720"/>
            <a:ext cx="486806" cy="5847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96FBDD-E39C-9702-9D3F-481A58414B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511" y="229305"/>
            <a:ext cx="1223073" cy="5374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F4A72F-A4CB-B2D0-7E87-90B7478A3408}"/>
              </a:ext>
            </a:extLst>
          </p:cNvPr>
          <p:cNvSpPr txBox="1"/>
          <p:nvPr/>
        </p:nvSpPr>
        <p:spPr>
          <a:xfrm>
            <a:off x="2933700" y="6169704"/>
            <a:ext cx="5899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Labib, </a:t>
            </a:r>
            <a:r>
              <a:rPr lang="en-US" sz="3200" dirty="0">
                <a:solidFill>
                  <a:schemeClr val="bg1"/>
                </a:solidFill>
                <a:latin typeface="The Bold Font" pitchFamily="50" charset="0"/>
              </a:rPr>
              <a:t>Raonok</a:t>
            </a: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, Tahsin</a:t>
            </a:r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,</a:t>
            </a: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 Tanvir, </a:t>
            </a:r>
            <a:r>
              <a:rPr lang="en-US" dirty="0" err="1">
                <a:solidFill>
                  <a:schemeClr val="bg1"/>
                </a:solidFill>
                <a:latin typeface="The Bold Font" pitchFamily="50" charset="0"/>
              </a:rPr>
              <a:t>Sorno</a:t>
            </a:r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4048C81E-09E2-7A7C-E93B-3C5A8D2CC9F3}"/>
              </a:ext>
            </a:extLst>
          </p:cNvPr>
          <p:cNvSpPr txBox="1"/>
          <p:nvPr/>
        </p:nvSpPr>
        <p:spPr>
          <a:xfrm rot="16200000">
            <a:off x="8565801" y="2949086"/>
            <a:ext cx="555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Initialize the Game State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F7ADF288-0B4C-101A-7C2A-DEF9ABE6EC08}"/>
              </a:ext>
            </a:extLst>
          </p:cNvPr>
          <p:cNvSpPr/>
          <p:nvPr/>
        </p:nvSpPr>
        <p:spPr>
          <a:xfrm rot="5400000">
            <a:off x="645942" y="2544156"/>
            <a:ext cx="553482" cy="333816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9C9B6F29-98FB-1F20-F670-E50C1F97FF71}"/>
              </a:ext>
            </a:extLst>
          </p:cNvPr>
          <p:cNvSpPr txBox="1"/>
          <p:nvPr/>
        </p:nvSpPr>
        <p:spPr>
          <a:xfrm>
            <a:off x="976368" y="190233"/>
            <a:ext cx="3681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  <a:ea typeface="Fira Sans ExtraBold" panose="020B0903050000020004" pitchFamily="34" charset="0"/>
              </a:rPr>
              <a:t>Core structs &amp; high score handling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964A952D-2DD5-7CAE-AC59-A713AC8DE956}"/>
              </a:ext>
            </a:extLst>
          </p:cNvPr>
          <p:cNvSpPr txBox="1"/>
          <p:nvPr/>
        </p:nvSpPr>
        <p:spPr>
          <a:xfrm>
            <a:off x="1001079" y="656049"/>
            <a:ext cx="2627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Setup &amp; input handling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26C72F7-6E07-DE52-5A14-6ADC9C5ABDF9}"/>
              </a:ext>
            </a:extLst>
          </p:cNvPr>
          <p:cNvSpPr/>
          <p:nvPr/>
        </p:nvSpPr>
        <p:spPr>
          <a:xfrm rot="5400000">
            <a:off x="719253" y="258052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0BC2DEBD-8216-0A26-1D15-AFD32E453395}"/>
              </a:ext>
            </a:extLst>
          </p:cNvPr>
          <p:cNvSpPr/>
          <p:nvPr/>
        </p:nvSpPr>
        <p:spPr>
          <a:xfrm rot="5400000">
            <a:off x="702048" y="1188944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C1D4CE-E5BA-04A5-8EC1-893168CD5EF6}"/>
              </a:ext>
            </a:extLst>
          </p:cNvPr>
          <p:cNvSpPr txBox="1"/>
          <p:nvPr/>
        </p:nvSpPr>
        <p:spPr>
          <a:xfrm rot="16200000">
            <a:off x="11003242" y="2998144"/>
            <a:ext cx="555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Seed the Random Number Generator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2A36AFD0-70E2-91CB-AD32-A9742A4C389B}"/>
              </a:ext>
            </a:extLst>
          </p:cNvPr>
          <p:cNvSpPr txBox="1"/>
          <p:nvPr/>
        </p:nvSpPr>
        <p:spPr>
          <a:xfrm rot="16200000">
            <a:off x="9969108" y="3017566"/>
            <a:ext cx="555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chemeClr val="bg1"/>
                </a:solidFill>
                <a:latin typeface="The Bold Font" pitchFamily="50" charset="0"/>
              </a:rPr>
              <a:t>The Main Game Loop</a:t>
            </a:r>
            <a:endParaRPr lang="en-US" sz="1600" dirty="0">
              <a:solidFill>
                <a:schemeClr val="bg1"/>
              </a:solidFill>
              <a:latin typeface="The Bold Font" pitchFamily="50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DEDCF1F-E0E2-A901-4DA1-6C20CC01CC85}"/>
              </a:ext>
            </a:extLst>
          </p:cNvPr>
          <p:cNvCxnSpPr>
            <a:cxnSpLocks/>
          </p:cNvCxnSpPr>
          <p:nvPr/>
        </p:nvCxnSpPr>
        <p:spPr>
          <a:xfrm>
            <a:off x="3590227" y="6744978"/>
            <a:ext cx="178822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Fingerprint with solid fill">
            <a:extLst>
              <a:ext uri="{FF2B5EF4-FFF2-40B4-BE49-F238E27FC236}">
                <a16:creationId xmlns:a16="http://schemas.microsoft.com/office/drawing/2014/main" id="{906B2B98-7516-6FB4-3A26-1A07442C46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99919">
            <a:off x="931626" y="5982110"/>
            <a:ext cx="439999" cy="439999"/>
          </a:xfrm>
          <a:prstGeom prst="rect">
            <a:avLst/>
          </a:prstGeom>
        </p:spPr>
      </p:pic>
      <p:pic>
        <p:nvPicPr>
          <p:cNvPr id="19" name="Graphic 18" descr="Snake with solid fill">
            <a:extLst>
              <a:ext uri="{FF2B5EF4-FFF2-40B4-BE49-F238E27FC236}">
                <a16:creationId xmlns:a16="http://schemas.microsoft.com/office/drawing/2014/main" id="{6222FE1A-1AFB-68AE-10AB-95BF7E4842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439982">
            <a:off x="2113247" y="5977151"/>
            <a:ext cx="385033" cy="3850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CFF575A-8DF4-24C4-D674-D1084874CF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158" y="6045909"/>
            <a:ext cx="1101248" cy="69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894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5ABAD3-9E1E-7195-4615-94622C369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0A97A80-E12E-3F54-1ED5-6D30C7D4ED75}"/>
              </a:ext>
            </a:extLst>
          </p:cNvPr>
          <p:cNvSpPr/>
          <p:nvPr/>
        </p:nvSpPr>
        <p:spPr>
          <a:xfrm rot="5400000">
            <a:off x="-4848812" y="2968603"/>
            <a:ext cx="10401300" cy="92079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6">
            <a:extLst>
              <a:ext uri="{FF2B5EF4-FFF2-40B4-BE49-F238E27FC236}">
                <a16:creationId xmlns:a16="http://schemas.microsoft.com/office/drawing/2014/main" id="{2B4142D7-AFAB-532A-27E0-FADE7FB2BCFA}"/>
              </a:ext>
            </a:extLst>
          </p:cNvPr>
          <p:cNvSpPr txBox="1"/>
          <p:nvPr/>
        </p:nvSpPr>
        <p:spPr>
          <a:xfrm>
            <a:off x="1062671" y="1131993"/>
            <a:ext cx="301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Game logic</a:t>
            </a:r>
          </a:p>
        </p:txBody>
      </p:sp>
      <p:sp>
        <p:nvSpPr>
          <p:cNvPr id="42" name="TextBox 6">
            <a:extLst>
              <a:ext uri="{FF2B5EF4-FFF2-40B4-BE49-F238E27FC236}">
                <a16:creationId xmlns:a16="http://schemas.microsoft.com/office/drawing/2014/main" id="{FDDE08C7-81F8-448F-EDFB-367F4FB3B628}"/>
              </a:ext>
            </a:extLst>
          </p:cNvPr>
          <p:cNvSpPr txBox="1"/>
          <p:nvPr/>
        </p:nvSpPr>
        <p:spPr>
          <a:xfrm>
            <a:off x="1047408" y="1613523"/>
            <a:ext cx="2725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Drawing &amp; rendering</a:t>
            </a:r>
          </a:p>
        </p:txBody>
      </p:sp>
      <p:sp>
        <p:nvSpPr>
          <p:cNvPr id="43" name="TextBox 6">
            <a:extLst>
              <a:ext uri="{FF2B5EF4-FFF2-40B4-BE49-F238E27FC236}">
                <a16:creationId xmlns:a16="http://schemas.microsoft.com/office/drawing/2014/main" id="{76DE0DCA-FD39-CD34-6140-5245C3709576}"/>
              </a:ext>
            </a:extLst>
          </p:cNvPr>
          <p:cNvSpPr txBox="1"/>
          <p:nvPr/>
        </p:nvSpPr>
        <p:spPr>
          <a:xfrm>
            <a:off x="1136384" y="2090203"/>
            <a:ext cx="30102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  <a:latin typeface="The Bold Font" pitchFamily="50" charset="0"/>
              </a:rPr>
              <a:t>Main loop &amp; integration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664117-DB76-FDAE-3D76-4067F0C58472}"/>
              </a:ext>
            </a:extLst>
          </p:cNvPr>
          <p:cNvSpPr/>
          <p:nvPr/>
        </p:nvSpPr>
        <p:spPr>
          <a:xfrm>
            <a:off x="5156386" y="984090"/>
            <a:ext cx="5899230" cy="486287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E8058FEB-6729-5CA1-AAD5-F72B19B39A69}"/>
              </a:ext>
            </a:extLst>
          </p:cNvPr>
          <p:cNvSpPr/>
          <p:nvPr/>
        </p:nvSpPr>
        <p:spPr>
          <a:xfrm rot="5400000">
            <a:off x="724696" y="1685670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690406CF-40DC-90CF-883F-1404E466A509}"/>
              </a:ext>
            </a:extLst>
          </p:cNvPr>
          <p:cNvSpPr/>
          <p:nvPr/>
        </p:nvSpPr>
        <p:spPr>
          <a:xfrm rot="5400000">
            <a:off x="664335" y="736713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A4EC8E-FA68-87C5-AC62-8B7B8781FCC2}"/>
              </a:ext>
            </a:extLst>
          </p:cNvPr>
          <p:cNvSpPr txBox="1"/>
          <p:nvPr/>
        </p:nvSpPr>
        <p:spPr>
          <a:xfrm>
            <a:off x="5156386" y="984090"/>
            <a:ext cx="5899230" cy="3293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while (</a:t>
            </a:r>
            <a:r>
              <a:rPr lang="en-US" sz="1600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game_over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== 0) </a:t>
            </a:r>
          </a:p>
          <a:p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{</a:t>
            </a:r>
          </a:p>
          <a:p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   draw();</a:t>
            </a:r>
          </a:p>
          <a:p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   input();</a:t>
            </a:r>
          </a:p>
          <a:p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   logic();</a:t>
            </a:r>
          </a:p>
          <a:p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   Sleep(speed);</a:t>
            </a:r>
          </a:p>
          <a:p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}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7E0736-A84B-F1B4-5E9A-42E79F598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183" y="205720"/>
            <a:ext cx="486806" cy="5847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9AA69A-07AC-8338-5E50-96F8E565E4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511" y="229305"/>
            <a:ext cx="1223073" cy="5374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5801A5-37E9-B76D-B93C-64E89E77B34A}"/>
              </a:ext>
            </a:extLst>
          </p:cNvPr>
          <p:cNvSpPr txBox="1"/>
          <p:nvPr/>
        </p:nvSpPr>
        <p:spPr>
          <a:xfrm>
            <a:off x="2933700" y="6169704"/>
            <a:ext cx="5899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Labib, </a:t>
            </a:r>
            <a:r>
              <a:rPr lang="en-US" sz="3200" dirty="0">
                <a:solidFill>
                  <a:schemeClr val="bg1"/>
                </a:solidFill>
                <a:latin typeface="The Bold Font" pitchFamily="50" charset="0"/>
              </a:rPr>
              <a:t>Raonok</a:t>
            </a: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, Tahsin</a:t>
            </a:r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,</a:t>
            </a: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 Tanvir, </a:t>
            </a:r>
            <a:r>
              <a:rPr lang="en-US" dirty="0" err="1">
                <a:solidFill>
                  <a:schemeClr val="bg1"/>
                </a:solidFill>
                <a:latin typeface="The Bold Font" pitchFamily="50" charset="0"/>
              </a:rPr>
              <a:t>Sorno</a:t>
            </a:r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59FF746F-7BCA-8FEA-CF84-DC1264E50F64}"/>
              </a:ext>
            </a:extLst>
          </p:cNvPr>
          <p:cNvSpPr txBox="1"/>
          <p:nvPr/>
        </p:nvSpPr>
        <p:spPr>
          <a:xfrm rot="16200000">
            <a:off x="8565801" y="2949086"/>
            <a:ext cx="555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chemeClr val="bg1"/>
                </a:solidFill>
                <a:latin typeface="The Bold Font" pitchFamily="50" charset="0"/>
              </a:rPr>
              <a:t>The Main Game Loop</a:t>
            </a:r>
            <a:endParaRPr lang="en-US" sz="1600" dirty="0">
              <a:solidFill>
                <a:schemeClr val="bg1"/>
              </a:solidFill>
              <a:latin typeface="The Bold Font" pitchFamily="50" charset="0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44027B4F-45B1-9459-2958-A13CEF98CE80}"/>
              </a:ext>
            </a:extLst>
          </p:cNvPr>
          <p:cNvSpPr/>
          <p:nvPr/>
        </p:nvSpPr>
        <p:spPr>
          <a:xfrm rot="5400000">
            <a:off x="645942" y="2544156"/>
            <a:ext cx="553482" cy="333816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8E80EEC6-E52B-E2E4-5809-B3BCC583ECE5}"/>
              </a:ext>
            </a:extLst>
          </p:cNvPr>
          <p:cNvSpPr txBox="1"/>
          <p:nvPr/>
        </p:nvSpPr>
        <p:spPr>
          <a:xfrm>
            <a:off x="976368" y="190233"/>
            <a:ext cx="3681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  <a:ea typeface="Fira Sans ExtraBold" panose="020B0903050000020004" pitchFamily="34" charset="0"/>
              </a:rPr>
              <a:t>Core structs &amp; high score handling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B0E561C9-1756-82D0-74B2-65B1AE20E8D4}"/>
              </a:ext>
            </a:extLst>
          </p:cNvPr>
          <p:cNvSpPr txBox="1"/>
          <p:nvPr/>
        </p:nvSpPr>
        <p:spPr>
          <a:xfrm>
            <a:off x="1001079" y="656049"/>
            <a:ext cx="2627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Setup &amp; input handling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0B9F8A4-FEC9-BD09-784A-6BD76AAD37C5}"/>
              </a:ext>
            </a:extLst>
          </p:cNvPr>
          <p:cNvSpPr/>
          <p:nvPr/>
        </p:nvSpPr>
        <p:spPr>
          <a:xfrm rot="5400000">
            <a:off x="719253" y="258052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257E32E0-290F-385D-B79D-09DCB1685D79}"/>
              </a:ext>
            </a:extLst>
          </p:cNvPr>
          <p:cNvSpPr/>
          <p:nvPr/>
        </p:nvSpPr>
        <p:spPr>
          <a:xfrm rot="5400000">
            <a:off x="702048" y="1188944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5300974E-A821-2AC3-191C-3EF4BB15A998}"/>
              </a:ext>
            </a:extLst>
          </p:cNvPr>
          <p:cNvSpPr txBox="1"/>
          <p:nvPr/>
        </p:nvSpPr>
        <p:spPr>
          <a:xfrm rot="16200000">
            <a:off x="10937788" y="2949085"/>
            <a:ext cx="555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Initialize the Game State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5C8BFA33-83B0-E69D-AC4A-E8C9815B900D}"/>
              </a:ext>
            </a:extLst>
          </p:cNvPr>
          <p:cNvSpPr txBox="1"/>
          <p:nvPr/>
        </p:nvSpPr>
        <p:spPr>
          <a:xfrm rot="16200000">
            <a:off x="9830726" y="3041115"/>
            <a:ext cx="555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 Update High Score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CE592C-4049-1867-5453-96FAD2A2CFA8}"/>
              </a:ext>
            </a:extLst>
          </p:cNvPr>
          <p:cNvCxnSpPr>
            <a:cxnSpLocks/>
          </p:cNvCxnSpPr>
          <p:nvPr/>
        </p:nvCxnSpPr>
        <p:spPr>
          <a:xfrm>
            <a:off x="3590227" y="6744978"/>
            <a:ext cx="178822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Fingerprint with solid fill">
            <a:extLst>
              <a:ext uri="{FF2B5EF4-FFF2-40B4-BE49-F238E27FC236}">
                <a16:creationId xmlns:a16="http://schemas.microsoft.com/office/drawing/2014/main" id="{F444902A-A48E-3764-031E-667127F9C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99919">
            <a:off x="931626" y="5982110"/>
            <a:ext cx="439999" cy="439999"/>
          </a:xfrm>
          <a:prstGeom prst="rect">
            <a:avLst/>
          </a:prstGeom>
        </p:spPr>
      </p:pic>
      <p:pic>
        <p:nvPicPr>
          <p:cNvPr id="19" name="Graphic 18" descr="Snake with solid fill">
            <a:extLst>
              <a:ext uri="{FF2B5EF4-FFF2-40B4-BE49-F238E27FC236}">
                <a16:creationId xmlns:a16="http://schemas.microsoft.com/office/drawing/2014/main" id="{01DBA3F2-D503-E63B-D551-DC30D1965A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439982">
            <a:off x="2113247" y="5977151"/>
            <a:ext cx="385033" cy="3850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A0340C1-3128-D6D2-3239-30EF22CB34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158" y="6045909"/>
            <a:ext cx="1101248" cy="69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2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73353C-8154-12E6-FE29-D4547EEC0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6789C9A-C2E6-69BF-BE92-E9A747C69844}"/>
              </a:ext>
            </a:extLst>
          </p:cNvPr>
          <p:cNvSpPr/>
          <p:nvPr/>
        </p:nvSpPr>
        <p:spPr>
          <a:xfrm rot="5400000">
            <a:off x="-4848812" y="2968603"/>
            <a:ext cx="10401300" cy="92079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6">
            <a:extLst>
              <a:ext uri="{FF2B5EF4-FFF2-40B4-BE49-F238E27FC236}">
                <a16:creationId xmlns:a16="http://schemas.microsoft.com/office/drawing/2014/main" id="{2DB43970-0840-E941-8AA7-D6E789981507}"/>
              </a:ext>
            </a:extLst>
          </p:cNvPr>
          <p:cNvSpPr txBox="1"/>
          <p:nvPr/>
        </p:nvSpPr>
        <p:spPr>
          <a:xfrm>
            <a:off x="1062671" y="1131993"/>
            <a:ext cx="301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Game logic</a:t>
            </a:r>
          </a:p>
        </p:txBody>
      </p:sp>
      <p:sp>
        <p:nvSpPr>
          <p:cNvPr id="42" name="TextBox 6">
            <a:extLst>
              <a:ext uri="{FF2B5EF4-FFF2-40B4-BE49-F238E27FC236}">
                <a16:creationId xmlns:a16="http://schemas.microsoft.com/office/drawing/2014/main" id="{D9928E9B-3818-BD59-F23E-C10EB19C33BA}"/>
              </a:ext>
            </a:extLst>
          </p:cNvPr>
          <p:cNvSpPr txBox="1"/>
          <p:nvPr/>
        </p:nvSpPr>
        <p:spPr>
          <a:xfrm>
            <a:off x="1047408" y="1613523"/>
            <a:ext cx="2725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Drawing &amp; rendering</a:t>
            </a:r>
          </a:p>
        </p:txBody>
      </p:sp>
      <p:sp>
        <p:nvSpPr>
          <p:cNvPr id="43" name="TextBox 6">
            <a:extLst>
              <a:ext uri="{FF2B5EF4-FFF2-40B4-BE49-F238E27FC236}">
                <a16:creationId xmlns:a16="http://schemas.microsoft.com/office/drawing/2014/main" id="{8EE6BC75-9B97-EC56-6A3A-52D91BEB02B1}"/>
              </a:ext>
            </a:extLst>
          </p:cNvPr>
          <p:cNvSpPr txBox="1"/>
          <p:nvPr/>
        </p:nvSpPr>
        <p:spPr>
          <a:xfrm>
            <a:off x="1136384" y="2090203"/>
            <a:ext cx="30102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  <a:latin typeface="The Bold Font" pitchFamily="50" charset="0"/>
              </a:rPr>
              <a:t>Main loop &amp; integration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AF8AF2-0AE5-D8EF-EBB2-84427EB6349A}"/>
              </a:ext>
            </a:extLst>
          </p:cNvPr>
          <p:cNvSpPr/>
          <p:nvPr/>
        </p:nvSpPr>
        <p:spPr>
          <a:xfrm>
            <a:off x="5156386" y="984090"/>
            <a:ext cx="5899230" cy="486287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5E9013C-C8E7-ACDD-3B00-01F7F131CFC0}"/>
              </a:ext>
            </a:extLst>
          </p:cNvPr>
          <p:cNvSpPr/>
          <p:nvPr/>
        </p:nvSpPr>
        <p:spPr>
          <a:xfrm rot="5400000">
            <a:off x="724696" y="1685670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CDD9F5B8-C71D-0DB9-527B-42DF89CF50EC}"/>
              </a:ext>
            </a:extLst>
          </p:cNvPr>
          <p:cNvSpPr/>
          <p:nvPr/>
        </p:nvSpPr>
        <p:spPr>
          <a:xfrm rot="5400000">
            <a:off x="664335" y="736713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2322B5-00F6-F5B5-2C41-B8A68629BC05}"/>
              </a:ext>
            </a:extLst>
          </p:cNvPr>
          <p:cNvSpPr txBox="1"/>
          <p:nvPr/>
        </p:nvSpPr>
        <p:spPr>
          <a:xfrm>
            <a:off x="5156386" y="984090"/>
            <a:ext cx="5899230" cy="30469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if (score &gt; </a:t>
            </a:r>
            <a:r>
              <a:rPr lang="en-US" sz="1600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highscore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{</a:t>
            </a:r>
          </a:p>
          <a:p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highscore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= score;</a:t>
            </a:r>
          </a:p>
          <a:p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save_highscore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();</a:t>
            </a:r>
          </a:p>
          <a:p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}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CE13CA-7DD3-FFB6-319D-347B44EF4A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183" y="205720"/>
            <a:ext cx="486806" cy="5847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07FE57-621A-015F-4A02-388C3D4D78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511" y="229305"/>
            <a:ext cx="1223073" cy="5374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F7EBF6-1DA7-9574-2634-70BAC50068AF}"/>
              </a:ext>
            </a:extLst>
          </p:cNvPr>
          <p:cNvSpPr txBox="1"/>
          <p:nvPr/>
        </p:nvSpPr>
        <p:spPr>
          <a:xfrm>
            <a:off x="2933700" y="6169704"/>
            <a:ext cx="5899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Labib, </a:t>
            </a:r>
            <a:r>
              <a:rPr lang="en-US" sz="3200" dirty="0">
                <a:solidFill>
                  <a:schemeClr val="bg1"/>
                </a:solidFill>
                <a:latin typeface="The Bold Font" pitchFamily="50" charset="0"/>
              </a:rPr>
              <a:t>Raonok</a:t>
            </a: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, Tahsin</a:t>
            </a:r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,</a:t>
            </a: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 Tanvir, </a:t>
            </a:r>
            <a:r>
              <a:rPr lang="en-US" dirty="0" err="1">
                <a:solidFill>
                  <a:schemeClr val="bg1"/>
                </a:solidFill>
                <a:latin typeface="The Bold Font" pitchFamily="50" charset="0"/>
              </a:rPr>
              <a:t>Sorno</a:t>
            </a:r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D1FAE027-F724-7CA2-25AD-11F67B041B6F}"/>
              </a:ext>
            </a:extLst>
          </p:cNvPr>
          <p:cNvSpPr txBox="1"/>
          <p:nvPr/>
        </p:nvSpPr>
        <p:spPr>
          <a:xfrm rot="16200000">
            <a:off x="8565801" y="2949086"/>
            <a:ext cx="555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 Update High Score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35013C5-498D-FDEA-D00C-1C36B87E380E}"/>
              </a:ext>
            </a:extLst>
          </p:cNvPr>
          <p:cNvSpPr/>
          <p:nvPr/>
        </p:nvSpPr>
        <p:spPr>
          <a:xfrm rot="5400000">
            <a:off x="645942" y="2544156"/>
            <a:ext cx="553482" cy="333816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6779CBF9-86DD-5A13-0A69-15AF5625F993}"/>
              </a:ext>
            </a:extLst>
          </p:cNvPr>
          <p:cNvSpPr txBox="1"/>
          <p:nvPr/>
        </p:nvSpPr>
        <p:spPr>
          <a:xfrm>
            <a:off x="976368" y="190233"/>
            <a:ext cx="3681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  <a:ea typeface="Fira Sans ExtraBold" panose="020B0903050000020004" pitchFamily="34" charset="0"/>
              </a:rPr>
              <a:t>Core structs &amp; high score handling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79BA308B-19C7-1ED6-1055-400E68D1F944}"/>
              </a:ext>
            </a:extLst>
          </p:cNvPr>
          <p:cNvSpPr txBox="1"/>
          <p:nvPr/>
        </p:nvSpPr>
        <p:spPr>
          <a:xfrm>
            <a:off x="1001079" y="656049"/>
            <a:ext cx="2627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Setup &amp; input handling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C9A1825-41D0-4A0F-BE08-60946B27605B}"/>
              </a:ext>
            </a:extLst>
          </p:cNvPr>
          <p:cNvSpPr/>
          <p:nvPr/>
        </p:nvSpPr>
        <p:spPr>
          <a:xfrm rot="5400000">
            <a:off x="719253" y="258052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C7F9C154-08A0-274F-1051-06063C3A5AC2}"/>
              </a:ext>
            </a:extLst>
          </p:cNvPr>
          <p:cNvSpPr/>
          <p:nvPr/>
        </p:nvSpPr>
        <p:spPr>
          <a:xfrm rot="5400000">
            <a:off x="702048" y="1188944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256FF8-30ED-4DE5-95F2-5BF6E55D0B38}"/>
              </a:ext>
            </a:extLst>
          </p:cNvPr>
          <p:cNvSpPr txBox="1"/>
          <p:nvPr/>
        </p:nvSpPr>
        <p:spPr>
          <a:xfrm rot="16200000">
            <a:off x="10599234" y="3043861"/>
            <a:ext cx="555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The Main Game Loop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DF6D3C38-932F-32F8-3194-C3F2313B0011}"/>
              </a:ext>
            </a:extLst>
          </p:cNvPr>
          <p:cNvSpPr txBox="1"/>
          <p:nvPr/>
        </p:nvSpPr>
        <p:spPr>
          <a:xfrm rot="16200000">
            <a:off x="9830597" y="3079215"/>
            <a:ext cx="555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Display Game Over Screen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D622C33-3D76-FC0B-A17F-619686D78ED3}"/>
              </a:ext>
            </a:extLst>
          </p:cNvPr>
          <p:cNvCxnSpPr>
            <a:cxnSpLocks/>
          </p:cNvCxnSpPr>
          <p:nvPr/>
        </p:nvCxnSpPr>
        <p:spPr>
          <a:xfrm>
            <a:off x="3590227" y="6744978"/>
            <a:ext cx="178822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Fingerprint with solid fill">
            <a:extLst>
              <a:ext uri="{FF2B5EF4-FFF2-40B4-BE49-F238E27FC236}">
                <a16:creationId xmlns:a16="http://schemas.microsoft.com/office/drawing/2014/main" id="{3E4B239D-FEF0-3B8B-9108-5BAA8DB009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99919">
            <a:off x="931626" y="5982110"/>
            <a:ext cx="439999" cy="439999"/>
          </a:xfrm>
          <a:prstGeom prst="rect">
            <a:avLst/>
          </a:prstGeom>
        </p:spPr>
      </p:pic>
      <p:pic>
        <p:nvPicPr>
          <p:cNvPr id="19" name="Graphic 18" descr="Snake with solid fill">
            <a:extLst>
              <a:ext uri="{FF2B5EF4-FFF2-40B4-BE49-F238E27FC236}">
                <a16:creationId xmlns:a16="http://schemas.microsoft.com/office/drawing/2014/main" id="{59BFE5C2-16B3-B83B-38DA-81ABFBEDA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439982">
            <a:off x="2113247" y="5977151"/>
            <a:ext cx="385033" cy="3850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4A94C8-9231-335E-94A7-BD776E7903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158" y="6045909"/>
            <a:ext cx="1101248" cy="69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25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B05940-0E6C-30DB-34C1-2A4D55A33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E652B4E-B772-370E-0A76-67A056129061}"/>
              </a:ext>
            </a:extLst>
          </p:cNvPr>
          <p:cNvSpPr/>
          <p:nvPr/>
        </p:nvSpPr>
        <p:spPr>
          <a:xfrm rot="5400000">
            <a:off x="-4848812" y="2968603"/>
            <a:ext cx="10401300" cy="92079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6">
            <a:extLst>
              <a:ext uri="{FF2B5EF4-FFF2-40B4-BE49-F238E27FC236}">
                <a16:creationId xmlns:a16="http://schemas.microsoft.com/office/drawing/2014/main" id="{EF840464-5281-A212-ACF7-B25358B83082}"/>
              </a:ext>
            </a:extLst>
          </p:cNvPr>
          <p:cNvSpPr txBox="1"/>
          <p:nvPr/>
        </p:nvSpPr>
        <p:spPr>
          <a:xfrm>
            <a:off x="1062671" y="1131993"/>
            <a:ext cx="301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Game logic</a:t>
            </a:r>
          </a:p>
        </p:txBody>
      </p:sp>
      <p:sp>
        <p:nvSpPr>
          <p:cNvPr id="42" name="TextBox 6">
            <a:extLst>
              <a:ext uri="{FF2B5EF4-FFF2-40B4-BE49-F238E27FC236}">
                <a16:creationId xmlns:a16="http://schemas.microsoft.com/office/drawing/2014/main" id="{1415D801-1D97-C84A-CDAF-22F0666365A5}"/>
              </a:ext>
            </a:extLst>
          </p:cNvPr>
          <p:cNvSpPr txBox="1"/>
          <p:nvPr/>
        </p:nvSpPr>
        <p:spPr>
          <a:xfrm>
            <a:off x="1047408" y="1613523"/>
            <a:ext cx="2725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Drawing &amp; rendering</a:t>
            </a:r>
          </a:p>
        </p:txBody>
      </p:sp>
      <p:sp>
        <p:nvSpPr>
          <p:cNvPr id="43" name="TextBox 6">
            <a:extLst>
              <a:ext uri="{FF2B5EF4-FFF2-40B4-BE49-F238E27FC236}">
                <a16:creationId xmlns:a16="http://schemas.microsoft.com/office/drawing/2014/main" id="{DCF13C1C-3842-64BD-EA6B-455E1CC18387}"/>
              </a:ext>
            </a:extLst>
          </p:cNvPr>
          <p:cNvSpPr txBox="1"/>
          <p:nvPr/>
        </p:nvSpPr>
        <p:spPr>
          <a:xfrm>
            <a:off x="1136384" y="2090203"/>
            <a:ext cx="30102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  <a:latin typeface="The Bold Font" pitchFamily="50" charset="0"/>
              </a:rPr>
              <a:t>Main loop &amp; integration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7EA70D-1B95-D5B7-92CE-0C3342A093B4}"/>
              </a:ext>
            </a:extLst>
          </p:cNvPr>
          <p:cNvSpPr/>
          <p:nvPr/>
        </p:nvSpPr>
        <p:spPr>
          <a:xfrm>
            <a:off x="5156386" y="984090"/>
            <a:ext cx="5899230" cy="486287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DFC204F-C3AB-F2C9-3F8E-B081EC5809F7}"/>
              </a:ext>
            </a:extLst>
          </p:cNvPr>
          <p:cNvSpPr/>
          <p:nvPr/>
        </p:nvSpPr>
        <p:spPr>
          <a:xfrm rot="5400000">
            <a:off x="724696" y="1685670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2C2778C6-982E-26AA-8B83-07309F4E7B64}"/>
              </a:ext>
            </a:extLst>
          </p:cNvPr>
          <p:cNvSpPr/>
          <p:nvPr/>
        </p:nvSpPr>
        <p:spPr>
          <a:xfrm rot="5400000">
            <a:off x="664335" y="736713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CCFF9C-2A66-24F3-C73C-34471C81AAD0}"/>
              </a:ext>
            </a:extLst>
          </p:cNvPr>
          <p:cNvSpPr txBox="1"/>
          <p:nvPr/>
        </p:nvSpPr>
        <p:spPr>
          <a:xfrm>
            <a:off x="5156386" y="984090"/>
            <a:ext cx="5899230" cy="3293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printf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("\</a:t>
            </a:r>
            <a:r>
              <a:rPr lang="en-US" sz="1600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nGame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Over! Final Score: %d\n", score);</a:t>
            </a:r>
          </a:p>
          <a:p>
            <a:r>
              <a:rPr lang="en-US" sz="1600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printf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("Press any key to exit...\n");</a:t>
            </a:r>
          </a:p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_</a:t>
            </a:r>
            <a:r>
              <a:rPr lang="en-US" sz="1600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getch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();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F198CB-8876-D21C-EA73-12FC058EA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183" y="205720"/>
            <a:ext cx="486806" cy="5847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057AFA-C58F-54C0-CF91-DD03F51E17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511" y="229305"/>
            <a:ext cx="1223073" cy="5374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9379F2-1477-A3CA-D84A-344C73B5E18C}"/>
              </a:ext>
            </a:extLst>
          </p:cNvPr>
          <p:cNvSpPr txBox="1"/>
          <p:nvPr/>
        </p:nvSpPr>
        <p:spPr>
          <a:xfrm>
            <a:off x="2933700" y="6169704"/>
            <a:ext cx="5899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Labib, </a:t>
            </a:r>
            <a:r>
              <a:rPr lang="en-US" sz="3200" dirty="0">
                <a:solidFill>
                  <a:schemeClr val="bg1"/>
                </a:solidFill>
                <a:latin typeface="The Bold Font" pitchFamily="50" charset="0"/>
              </a:rPr>
              <a:t>Raonok</a:t>
            </a: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, Tahsin</a:t>
            </a:r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,</a:t>
            </a: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 Tanvir, </a:t>
            </a:r>
            <a:r>
              <a:rPr lang="en-US" dirty="0" err="1">
                <a:solidFill>
                  <a:schemeClr val="bg1"/>
                </a:solidFill>
                <a:latin typeface="The Bold Font" pitchFamily="50" charset="0"/>
              </a:rPr>
              <a:t>Sorno</a:t>
            </a:r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077B3459-4353-2458-2028-CEC51152E51E}"/>
              </a:ext>
            </a:extLst>
          </p:cNvPr>
          <p:cNvSpPr txBox="1"/>
          <p:nvPr/>
        </p:nvSpPr>
        <p:spPr>
          <a:xfrm rot="16200000">
            <a:off x="8565801" y="2949086"/>
            <a:ext cx="555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Display Game Over Screen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ECED1862-5269-13C7-CD75-94E0A1676B95}"/>
              </a:ext>
            </a:extLst>
          </p:cNvPr>
          <p:cNvSpPr/>
          <p:nvPr/>
        </p:nvSpPr>
        <p:spPr>
          <a:xfrm rot="5400000">
            <a:off x="645942" y="2544156"/>
            <a:ext cx="553482" cy="333816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00284A39-A7F6-B3FB-D05B-079CB9BF4E5B}"/>
              </a:ext>
            </a:extLst>
          </p:cNvPr>
          <p:cNvSpPr txBox="1"/>
          <p:nvPr/>
        </p:nvSpPr>
        <p:spPr>
          <a:xfrm>
            <a:off x="976368" y="190233"/>
            <a:ext cx="3681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  <a:ea typeface="Fira Sans ExtraBold" panose="020B0903050000020004" pitchFamily="34" charset="0"/>
              </a:rPr>
              <a:t>Core structs &amp; high score handling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13D34F11-2C63-CF72-94E1-11A405A8E143}"/>
              </a:ext>
            </a:extLst>
          </p:cNvPr>
          <p:cNvSpPr txBox="1"/>
          <p:nvPr/>
        </p:nvSpPr>
        <p:spPr>
          <a:xfrm>
            <a:off x="1001079" y="656049"/>
            <a:ext cx="2627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Setup &amp; input handling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D3F92EB-D13F-7D9D-E4D7-C6EE33941686}"/>
              </a:ext>
            </a:extLst>
          </p:cNvPr>
          <p:cNvSpPr/>
          <p:nvPr/>
        </p:nvSpPr>
        <p:spPr>
          <a:xfrm rot="5400000">
            <a:off x="719253" y="258052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109B09B8-F701-2E4F-5164-8F022B1C582F}"/>
              </a:ext>
            </a:extLst>
          </p:cNvPr>
          <p:cNvSpPr/>
          <p:nvPr/>
        </p:nvSpPr>
        <p:spPr>
          <a:xfrm rot="5400000">
            <a:off x="702048" y="1188944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909A2286-AC3E-8AA5-8D1D-19C41C960AC7}"/>
              </a:ext>
            </a:extLst>
          </p:cNvPr>
          <p:cNvSpPr txBox="1"/>
          <p:nvPr/>
        </p:nvSpPr>
        <p:spPr>
          <a:xfrm rot="16200000">
            <a:off x="10736326" y="3017566"/>
            <a:ext cx="555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 Update High Score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939A22E5-B403-9AA8-E071-8E9FD6B9E60E}"/>
              </a:ext>
            </a:extLst>
          </p:cNvPr>
          <p:cNvSpPr txBox="1"/>
          <p:nvPr/>
        </p:nvSpPr>
        <p:spPr>
          <a:xfrm rot="16200000">
            <a:off x="9878404" y="2837375"/>
            <a:ext cx="555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chemeClr val="bg1"/>
                </a:solidFill>
                <a:latin typeface="The Bold Font" pitchFamily="50" charset="0"/>
              </a:rPr>
              <a:t>Exit Program</a:t>
            </a:r>
            <a:endParaRPr lang="en-US" sz="1600" dirty="0">
              <a:solidFill>
                <a:schemeClr val="bg1"/>
              </a:solidFill>
              <a:latin typeface="The Bold Font" pitchFamily="50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6EA2FDD-4503-C50F-B151-E59939389227}"/>
              </a:ext>
            </a:extLst>
          </p:cNvPr>
          <p:cNvCxnSpPr>
            <a:cxnSpLocks/>
          </p:cNvCxnSpPr>
          <p:nvPr/>
        </p:nvCxnSpPr>
        <p:spPr>
          <a:xfrm>
            <a:off x="3590227" y="6744978"/>
            <a:ext cx="178822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Fingerprint with solid fill">
            <a:extLst>
              <a:ext uri="{FF2B5EF4-FFF2-40B4-BE49-F238E27FC236}">
                <a16:creationId xmlns:a16="http://schemas.microsoft.com/office/drawing/2014/main" id="{F0B7B405-3807-489A-5061-683DB055DA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99919">
            <a:off x="931626" y="5982110"/>
            <a:ext cx="439999" cy="439999"/>
          </a:xfrm>
          <a:prstGeom prst="rect">
            <a:avLst/>
          </a:prstGeom>
        </p:spPr>
      </p:pic>
      <p:pic>
        <p:nvPicPr>
          <p:cNvPr id="17" name="Graphic 16" descr="Snake with solid fill">
            <a:extLst>
              <a:ext uri="{FF2B5EF4-FFF2-40B4-BE49-F238E27FC236}">
                <a16:creationId xmlns:a16="http://schemas.microsoft.com/office/drawing/2014/main" id="{9A8CA976-729A-E8EA-AE7E-53A7306F53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439982">
            <a:off x="2113247" y="5977151"/>
            <a:ext cx="385033" cy="3850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21BA085-6033-6435-6685-8198657EF5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158" y="6045909"/>
            <a:ext cx="1101248" cy="69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89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DFFC83-82E3-5A24-71FE-D27C135D7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EDAE611-6897-9AD1-7C4E-5B4D7D5D911B}"/>
              </a:ext>
            </a:extLst>
          </p:cNvPr>
          <p:cNvSpPr/>
          <p:nvPr/>
        </p:nvSpPr>
        <p:spPr>
          <a:xfrm rot="5400000">
            <a:off x="-4848812" y="2968603"/>
            <a:ext cx="10401300" cy="92079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6">
            <a:extLst>
              <a:ext uri="{FF2B5EF4-FFF2-40B4-BE49-F238E27FC236}">
                <a16:creationId xmlns:a16="http://schemas.microsoft.com/office/drawing/2014/main" id="{88EAECA5-1C50-31C8-1541-F2B0F2C75216}"/>
              </a:ext>
            </a:extLst>
          </p:cNvPr>
          <p:cNvSpPr txBox="1"/>
          <p:nvPr/>
        </p:nvSpPr>
        <p:spPr>
          <a:xfrm>
            <a:off x="1062671" y="1131993"/>
            <a:ext cx="301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Game logic</a:t>
            </a:r>
          </a:p>
        </p:txBody>
      </p:sp>
      <p:sp>
        <p:nvSpPr>
          <p:cNvPr id="42" name="TextBox 6">
            <a:extLst>
              <a:ext uri="{FF2B5EF4-FFF2-40B4-BE49-F238E27FC236}">
                <a16:creationId xmlns:a16="http://schemas.microsoft.com/office/drawing/2014/main" id="{BACDF3ED-4A56-1320-13CC-698DC1E729CE}"/>
              </a:ext>
            </a:extLst>
          </p:cNvPr>
          <p:cNvSpPr txBox="1"/>
          <p:nvPr/>
        </p:nvSpPr>
        <p:spPr>
          <a:xfrm>
            <a:off x="1047408" y="1613523"/>
            <a:ext cx="2725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Drawing &amp; rendering</a:t>
            </a:r>
          </a:p>
        </p:txBody>
      </p:sp>
      <p:sp>
        <p:nvSpPr>
          <p:cNvPr id="43" name="TextBox 6">
            <a:extLst>
              <a:ext uri="{FF2B5EF4-FFF2-40B4-BE49-F238E27FC236}">
                <a16:creationId xmlns:a16="http://schemas.microsoft.com/office/drawing/2014/main" id="{0F39839D-A39F-CB97-359A-DEE556D53FCB}"/>
              </a:ext>
            </a:extLst>
          </p:cNvPr>
          <p:cNvSpPr txBox="1"/>
          <p:nvPr/>
        </p:nvSpPr>
        <p:spPr>
          <a:xfrm>
            <a:off x="1136384" y="2090203"/>
            <a:ext cx="30102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  <a:latin typeface="The Bold Font" pitchFamily="50" charset="0"/>
              </a:rPr>
              <a:t>Main loop &amp; integration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43D3D5-E11D-73CA-D8FB-F8B20F78E6FB}"/>
              </a:ext>
            </a:extLst>
          </p:cNvPr>
          <p:cNvSpPr/>
          <p:nvPr/>
        </p:nvSpPr>
        <p:spPr>
          <a:xfrm>
            <a:off x="5156386" y="984090"/>
            <a:ext cx="5899230" cy="486287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F621D10F-4D72-3248-9168-5B5635AB1E40}"/>
              </a:ext>
            </a:extLst>
          </p:cNvPr>
          <p:cNvSpPr/>
          <p:nvPr/>
        </p:nvSpPr>
        <p:spPr>
          <a:xfrm rot="5400000">
            <a:off x="724696" y="1685670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2DDBF040-8EE9-711C-D65F-8C52BE423AEB}"/>
              </a:ext>
            </a:extLst>
          </p:cNvPr>
          <p:cNvSpPr/>
          <p:nvPr/>
        </p:nvSpPr>
        <p:spPr>
          <a:xfrm rot="5400000">
            <a:off x="664335" y="736713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3246D-6095-347D-11E1-B51AA2243990}"/>
              </a:ext>
            </a:extLst>
          </p:cNvPr>
          <p:cNvSpPr txBox="1"/>
          <p:nvPr/>
        </p:nvSpPr>
        <p:spPr>
          <a:xfrm>
            <a:off x="5156386" y="984090"/>
            <a:ext cx="5899230" cy="28007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return 0;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5F0BB9-2FB9-D799-1995-3FC3DE8193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183" y="205720"/>
            <a:ext cx="486806" cy="5847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4C4045-BE24-D8A9-B3EA-C6D1395D8F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511" y="229305"/>
            <a:ext cx="1223073" cy="5374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ADB73B-4CD5-FB07-462A-C1CF3C66F2FA}"/>
              </a:ext>
            </a:extLst>
          </p:cNvPr>
          <p:cNvSpPr txBox="1"/>
          <p:nvPr/>
        </p:nvSpPr>
        <p:spPr>
          <a:xfrm>
            <a:off x="2933700" y="6169704"/>
            <a:ext cx="5899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Labib, </a:t>
            </a:r>
            <a:r>
              <a:rPr lang="en-US" sz="3200" dirty="0">
                <a:solidFill>
                  <a:schemeClr val="bg1"/>
                </a:solidFill>
                <a:latin typeface="The Bold Font" pitchFamily="50" charset="0"/>
              </a:rPr>
              <a:t>Raonok</a:t>
            </a: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, Tahsin</a:t>
            </a:r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,</a:t>
            </a: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 Tanvir, </a:t>
            </a:r>
            <a:r>
              <a:rPr lang="en-US" dirty="0" err="1">
                <a:solidFill>
                  <a:schemeClr val="bg1"/>
                </a:solidFill>
                <a:latin typeface="The Bold Font" pitchFamily="50" charset="0"/>
              </a:rPr>
              <a:t>Sorno</a:t>
            </a:r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B322077D-A117-5644-3A8A-DD74BB7A86DC}"/>
              </a:ext>
            </a:extLst>
          </p:cNvPr>
          <p:cNvSpPr txBox="1"/>
          <p:nvPr/>
        </p:nvSpPr>
        <p:spPr>
          <a:xfrm rot="16200000">
            <a:off x="8565801" y="2949086"/>
            <a:ext cx="555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chemeClr val="bg1"/>
                </a:solidFill>
                <a:latin typeface="The Bold Font" pitchFamily="50" charset="0"/>
              </a:rPr>
              <a:t>Exit Program</a:t>
            </a:r>
            <a:endParaRPr lang="en-US" sz="1600" dirty="0">
              <a:solidFill>
                <a:schemeClr val="bg1"/>
              </a:solidFill>
              <a:latin typeface="The Bold Font" pitchFamily="50" charset="0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4A47ABDC-FF2D-C53D-BCF0-1F445ED878A1}"/>
              </a:ext>
            </a:extLst>
          </p:cNvPr>
          <p:cNvSpPr/>
          <p:nvPr/>
        </p:nvSpPr>
        <p:spPr>
          <a:xfrm rot="5400000">
            <a:off x="645942" y="2544156"/>
            <a:ext cx="553482" cy="333816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DD46C98C-5423-3F29-059D-E28911026610}"/>
              </a:ext>
            </a:extLst>
          </p:cNvPr>
          <p:cNvSpPr txBox="1"/>
          <p:nvPr/>
        </p:nvSpPr>
        <p:spPr>
          <a:xfrm>
            <a:off x="976368" y="190233"/>
            <a:ext cx="3681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  <a:ea typeface="Fira Sans ExtraBold" panose="020B0903050000020004" pitchFamily="34" charset="0"/>
              </a:rPr>
              <a:t>Core structs &amp; high score handling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D9CD3EA4-182E-D890-67CB-AE5FF9532D12}"/>
              </a:ext>
            </a:extLst>
          </p:cNvPr>
          <p:cNvSpPr txBox="1"/>
          <p:nvPr/>
        </p:nvSpPr>
        <p:spPr>
          <a:xfrm>
            <a:off x="1001079" y="656049"/>
            <a:ext cx="2627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Setup &amp; input handling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FBFFDDE-9F69-4F1F-6DCE-2C023B7E6B63}"/>
              </a:ext>
            </a:extLst>
          </p:cNvPr>
          <p:cNvSpPr/>
          <p:nvPr/>
        </p:nvSpPr>
        <p:spPr>
          <a:xfrm rot="5400000">
            <a:off x="719253" y="258052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6870169D-EA90-555C-7BBA-5F1DFE5C6CC8}"/>
              </a:ext>
            </a:extLst>
          </p:cNvPr>
          <p:cNvSpPr/>
          <p:nvPr/>
        </p:nvSpPr>
        <p:spPr>
          <a:xfrm rot="5400000">
            <a:off x="702048" y="1188944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8AB271-9B07-71B8-94C6-05842F88382A}"/>
              </a:ext>
            </a:extLst>
          </p:cNvPr>
          <p:cNvSpPr txBox="1"/>
          <p:nvPr/>
        </p:nvSpPr>
        <p:spPr>
          <a:xfrm rot="16200000">
            <a:off x="10845874" y="2949085"/>
            <a:ext cx="555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Display Game Over Screen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64F3FB1-33DD-9C50-B13F-A8A50ECCF04A}"/>
              </a:ext>
            </a:extLst>
          </p:cNvPr>
          <p:cNvCxnSpPr>
            <a:cxnSpLocks/>
          </p:cNvCxnSpPr>
          <p:nvPr/>
        </p:nvCxnSpPr>
        <p:spPr>
          <a:xfrm>
            <a:off x="3590227" y="6744978"/>
            <a:ext cx="178822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Fingerprint with solid fill">
            <a:extLst>
              <a:ext uri="{FF2B5EF4-FFF2-40B4-BE49-F238E27FC236}">
                <a16:creationId xmlns:a16="http://schemas.microsoft.com/office/drawing/2014/main" id="{C96D1573-F563-E66C-EBCC-A4EA7F19EB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99919">
            <a:off x="931626" y="5982110"/>
            <a:ext cx="439999" cy="439999"/>
          </a:xfrm>
          <a:prstGeom prst="rect">
            <a:avLst/>
          </a:prstGeom>
        </p:spPr>
      </p:pic>
      <p:pic>
        <p:nvPicPr>
          <p:cNvPr id="18" name="Graphic 17" descr="Snake with solid fill">
            <a:extLst>
              <a:ext uri="{FF2B5EF4-FFF2-40B4-BE49-F238E27FC236}">
                <a16:creationId xmlns:a16="http://schemas.microsoft.com/office/drawing/2014/main" id="{A1C795E5-55E5-8060-4BFF-F6DD71B1F5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439982">
            <a:off x="2113247" y="5977151"/>
            <a:ext cx="385033" cy="3850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95AC283-2B52-5986-4638-A07B1F7C88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158" y="6045909"/>
            <a:ext cx="1101248" cy="69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07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BC13EF-8DE6-ADA6-89FF-86CA7FCC3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4ABEAF31-3057-7819-0450-871A798AE197}"/>
              </a:ext>
            </a:extLst>
          </p:cNvPr>
          <p:cNvSpPr txBox="1"/>
          <p:nvPr/>
        </p:nvSpPr>
        <p:spPr>
          <a:xfrm>
            <a:off x="335259" y="151570"/>
            <a:ext cx="11521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Project Overview</a:t>
            </a:r>
          </a:p>
        </p:txBody>
      </p:sp>
      <p:pic>
        <p:nvPicPr>
          <p:cNvPr id="4" name="Graphic 3" descr="Single gear with solid fill">
            <a:extLst>
              <a:ext uri="{FF2B5EF4-FFF2-40B4-BE49-F238E27FC236}">
                <a16:creationId xmlns:a16="http://schemas.microsoft.com/office/drawing/2014/main" id="{ED5A7002-138E-F7C2-3D1B-83C68D2E6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578052">
            <a:off x="9792345" y="-1331671"/>
            <a:ext cx="3706678" cy="3706678"/>
          </a:xfrm>
          <a:prstGeom prst="rect">
            <a:avLst/>
          </a:prstGeom>
        </p:spPr>
      </p:pic>
      <p:pic>
        <p:nvPicPr>
          <p:cNvPr id="5" name="Graphic 4" descr="Single gear with solid fill">
            <a:extLst>
              <a:ext uri="{FF2B5EF4-FFF2-40B4-BE49-F238E27FC236}">
                <a16:creationId xmlns:a16="http://schemas.microsoft.com/office/drawing/2014/main" id="{2F471634-0407-9712-0321-903C08D0C9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350448">
            <a:off x="9857308" y="1308032"/>
            <a:ext cx="2007594" cy="200759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152C18F-8AD3-6008-3B82-769780590BEC}"/>
              </a:ext>
            </a:extLst>
          </p:cNvPr>
          <p:cNvCxnSpPr/>
          <p:nvPr/>
        </p:nvCxnSpPr>
        <p:spPr>
          <a:xfrm>
            <a:off x="10939758" y="2709620"/>
            <a:ext cx="0" cy="530042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849037-6331-EB39-8ABF-F8137B889891}"/>
              </a:ext>
            </a:extLst>
          </p:cNvPr>
          <p:cNvCxnSpPr>
            <a:cxnSpLocks/>
          </p:cNvCxnSpPr>
          <p:nvPr/>
        </p:nvCxnSpPr>
        <p:spPr>
          <a:xfrm>
            <a:off x="11975561" y="1294109"/>
            <a:ext cx="0" cy="633105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35B03F2-520B-8251-E58A-0EEB186FA140}"/>
              </a:ext>
            </a:extLst>
          </p:cNvPr>
          <p:cNvSpPr/>
          <p:nvPr/>
        </p:nvSpPr>
        <p:spPr>
          <a:xfrm rot="16200000">
            <a:off x="10457445" y="3353573"/>
            <a:ext cx="348565" cy="30973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AA9E3644-5021-F0FA-0E50-2F8FE1477DA9}"/>
              </a:ext>
            </a:extLst>
          </p:cNvPr>
          <p:cNvSpPr txBox="1"/>
          <p:nvPr/>
        </p:nvSpPr>
        <p:spPr>
          <a:xfrm>
            <a:off x="8474269" y="3132244"/>
            <a:ext cx="2031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What WE</a:t>
            </a:r>
          </a:p>
          <a:p>
            <a:pPr algn="r"/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built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39CD47D7-CCB3-64F7-0F15-40A6EF1DA9AD}"/>
              </a:ext>
            </a:extLst>
          </p:cNvPr>
          <p:cNvSpPr txBox="1"/>
          <p:nvPr/>
        </p:nvSpPr>
        <p:spPr>
          <a:xfrm>
            <a:off x="726058" y="1974565"/>
            <a:ext cx="52104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Courier New" panose="020703090201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To apply C programming concepts in a functional, interactive project.</a:t>
            </a:r>
          </a:p>
          <a:p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  <a:p>
            <a:pPr marL="342900" indent="-342900">
              <a:buFont typeface="Courier New" panose="020703090201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To practice modular programming by splitting logic into separate reusable functions.</a:t>
            </a:r>
          </a:p>
          <a:p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  <a:p>
            <a:pPr marL="342900" indent="-342900">
              <a:buFont typeface="Courier New" panose="020703090201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To implement file handling for saving scores and loading data.</a:t>
            </a:r>
          </a:p>
          <a:p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  <a:p>
            <a:pPr marL="342900" indent="-342900">
              <a:buFont typeface="Courier New" panose="020703090201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To gain team collaboration experience using GitHub and version control.</a:t>
            </a:r>
            <a:endParaRPr lang="en-US" sz="3600" dirty="0">
              <a:solidFill>
                <a:schemeClr val="bg1"/>
              </a:solidFill>
              <a:latin typeface="The Bold Font" pitchFamily="50" charset="0"/>
            </a:endParaRP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7A55B9D7-E016-7F7F-4F63-4A7B840D1C77}"/>
              </a:ext>
            </a:extLst>
          </p:cNvPr>
          <p:cNvSpPr/>
          <p:nvPr/>
        </p:nvSpPr>
        <p:spPr>
          <a:xfrm rot="16200000">
            <a:off x="10265926" y="4654017"/>
            <a:ext cx="480444" cy="418454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446253C-6BCC-7842-C9C8-FE1835B220D8}"/>
              </a:ext>
            </a:extLst>
          </p:cNvPr>
          <p:cNvSpPr txBox="1"/>
          <p:nvPr/>
        </p:nvSpPr>
        <p:spPr>
          <a:xfrm>
            <a:off x="5662034" y="4016520"/>
            <a:ext cx="455295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5400" dirty="0">
                <a:solidFill>
                  <a:schemeClr val="bg1"/>
                </a:solidFill>
                <a:latin typeface="The Bold Font" pitchFamily="50" charset="0"/>
              </a:rPr>
              <a:t>Main</a:t>
            </a:r>
          </a:p>
          <a:p>
            <a:pPr algn="r"/>
            <a:r>
              <a:rPr lang="en-US" sz="3200" dirty="0">
                <a:solidFill>
                  <a:schemeClr val="bg1"/>
                </a:solidFill>
                <a:latin typeface="The Bold Font" pitchFamily="50" charset="0"/>
              </a:rPr>
              <a:t>purpose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476AB9-1CCC-FF72-567B-1F83932DAB89}"/>
              </a:ext>
            </a:extLst>
          </p:cNvPr>
          <p:cNvSpPr txBox="1"/>
          <p:nvPr/>
        </p:nvSpPr>
        <p:spPr>
          <a:xfrm>
            <a:off x="726058" y="-4282777"/>
            <a:ext cx="521048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Courier New" panose="020703090201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Real-time movement of the snake.</a:t>
            </a:r>
          </a:p>
          <a:p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  <a:p>
            <a:pPr marL="342900" indent="-342900">
              <a:buFont typeface="Courier New" panose="020703090201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Random food spawning and scoring.</a:t>
            </a:r>
          </a:p>
          <a:p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  <a:p>
            <a:pPr marL="342900" indent="-342900">
              <a:buFont typeface="Courier New" panose="020703090201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Snake growth mechanics with each food eaten.</a:t>
            </a:r>
          </a:p>
          <a:p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  <a:p>
            <a:pPr marL="342900" indent="-342900">
              <a:buFont typeface="Courier New" panose="020703090201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Self-collision detection and game-over conditions.</a:t>
            </a:r>
          </a:p>
          <a:p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  <a:p>
            <a:pPr marL="342900" indent="-342900">
              <a:buFont typeface="Courier New" panose="020703090201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Power-ups (e.g., speed boost, bonus points).</a:t>
            </a:r>
          </a:p>
          <a:p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  <a:p>
            <a:pPr marL="342900" indent="-342900">
              <a:buFont typeface="Courier New" panose="020703090201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Persistent high-score storage (data saved to a file).</a:t>
            </a:r>
            <a:endParaRPr lang="en-US" sz="3600" dirty="0">
              <a:solidFill>
                <a:schemeClr val="bg1"/>
              </a:solidFill>
              <a:latin typeface="The Bold Font" pitchFamily="50" charset="0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A7BEB85B-2270-336A-5323-F08F652F2587}"/>
              </a:ext>
            </a:extLst>
          </p:cNvPr>
          <p:cNvSpPr txBox="1"/>
          <p:nvPr/>
        </p:nvSpPr>
        <p:spPr>
          <a:xfrm>
            <a:off x="726058" y="6940700"/>
            <a:ext cx="521048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Courier New" panose="020703090201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Programming Approach: Modular programming with separate header (.h) and source (.c) files.</a:t>
            </a:r>
          </a:p>
          <a:p>
            <a:pPr marL="342900" indent="-342900">
              <a:buFont typeface="Courier New" panose="02070309020105020404" pitchFamily="49" charset="0"/>
              <a:buChar char="o"/>
            </a:pPr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  <a:p>
            <a:pPr marL="342900" indent="-342900">
              <a:buFont typeface="Courier New" panose="020703090201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File Handling: For reading/writing high scores.</a:t>
            </a:r>
          </a:p>
          <a:p>
            <a:pPr marL="342900" indent="-342900">
              <a:buFont typeface="Courier New" panose="02070309020105020404" pitchFamily="49" charset="0"/>
              <a:buChar char="o"/>
            </a:pPr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  <a:p>
            <a:pPr marL="342900" indent="-342900">
              <a:buFont typeface="Courier New" panose="020703090201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Randomization: rand() function for food placement.</a:t>
            </a:r>
          </a:p>
          <a:p>
            <a:pPr marL="342900" indent="-342900">
              <a:buFont typeface="Courier New" panose="02070309020105020404" pitchFamily="49" charset="0"/>
              <a:buChar char="o"/>
            </a:pPr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  <a:p>
            <a:pPr marL="342900" indent="-342900">
              <a:buFont typeface="Courier New" panose="020703090201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Console Functions: System calls for rendering &amp; clearing the screen.</a:t>
            </a:r>
          </a:p>
          <a:p>
            <a:pPr marL="342900" indent="-342900">
              <a:buFont typeface="Courier New" panose="02070309020105020404" pitchFamily="49" charset="0"/>
              <a:buChar char="o"/>
            </a:pPr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  <a:p>
            <a:pPr marL="342900" indent="-342900">
              <a:buFont typeface="Courier New" panose="020703090201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Version Control: GitHub for code tracking, commits, and collaboration.</a:t>
            </a:r>
            <a:endParaRPr lang="en-US" sz="3600" dirty="0">
              <a:solidFill>
                <a:schemeClr val="bg1"/>
              </a:solidFill>
              <a:latin typeface="The Bold Font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53E56B-C8D7-9A4D-B3E5-6FA2924B84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82" y="151570"/>
            <a:ext cx="666056" cy="800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6D4469-24BE-C46C-3D9A-07541905A7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15" y="252962"/>
            <a:ext cx="1223073" cy="537411"/>
          </a:xfrm>
          <a:prstGeom prst="rect">
            <a:avLst/>
          </a:prstGeom>
        </p:spPr>
      </p:pic>
      <p:sp>
        <p:nvSpPr>
          <p:cNvPr id="13" name="TextBox 6">
            <a:extLst>
              <a:ext uri="{FF2B5EF4-FFF2-40B4-BE49-F238E27FC236}">
                <a16:creationId xmlns:a16="http://schemas.microsoft.com/office/drawing/2014/main" id="{A5AB3F63-48F4-FC7D-454E-C540E442C6BA}"/>
              </a:ext>
            </a:extLst>
          </p:cNvPr>
          <p:cNvSpPr txBox="1"/>
          <p:nvPr/>
        </p:nvSpPr>
        <p:spPr>
          <a:xfrm>
            <a:off x="5718512" y="7100163"/>
            <a:ext cx="455295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4000" dirty="0">
                <a:solidFill>
                  <a:schemeClr val="bg1"/>
                </a:solidFill>
                <a:latin typeface="The Bold Font" pitchFamily="50" charset="0"/>
              </a:rPr>
              <a:t>Tech</a:t>
            </a:r>
          </a:p>
          <a:p>
            <a:pPr algn="r"/>
            <a:r>
              <a:rPr lang="en-US" sz="3600" dirty="0">
                <a:solidFill>
                  <a:schemeClr val="bg1"/>
                </a:solidFill>
                <a:latin typeface="The Bold Font" pitchFamily="50" charset="0"/>
              </a:rPr>
              <a:t>stack 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C2CA0BED-3F23-693F-B625-25AE77A3A34E}"/>
              </a:ext>
            </a:extLst>
          </p:cNvPr>
          <p:cNvSpPr/>
          <p:nvPr/>
        </p:nvSpPr>
        <p:spPr>
          <a:xfrm rot="16200000">
            <a:off x="10253502" y="7605762"/>
            <a:ext cx="480444" cy="418454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257A9A-FAB4-1ECA-4D47-2E78ECCC197F}"/>
              </a:ext>
            </a:extLst>
          </p:cNvPr>
          <p:cNvSpPr txBox="1"/>
          <p:nvPr/>
        </p:nvSpPr>
        <p:spPr>
          <a:xfrm>
            <a:off x="596914" y="6165673"/>
            <a:ext cx="589923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bg1"/>
                </a:solidFill>
                <a:latin typeface="The Bold Font" pitchFamily="50" charset="0"/>
              </a:rPr>
              <a:t>Labib, Raonok, Tahsin, Tanvir, </a:t>
            </a:r>
            <a:r>
              <a:rPr lang="en-US" sz="1700" dirty="0" err="1">
                <a:solidFill>
                  <a:schemeClr val="bg1"/>
                </a:solidFill>
                <a:latin typeface="The Bold Font" pitchFamily="50" charset="0"/>
              </a:rPr>
              <a:t>Sorno</a:t>
            </a:r>
            <a:endParaRPr lang="en-US" sz="1700" dirty="0">
              <a:solidFill>
                <a:schemeClr val="bg1"/>
              </a:solidFill>
              <a:latin typeface="The Bold Font" pitchFamily="50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985BD73-472C-B08F-13D7-5FF832FE09E2}"/>
              </a:ext>
            </a:extLst>
          </p:cNvPr>
          <p:cNvCxnSpPr/>
          <p:nvPr/>
        </p:nvCxnSpPr>
        <p:spPr>
          <a:xfrm>
            <a:off x="549289" y="6126567"/>
            <a:ext cx="0" cy="49956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779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6180AC3-4375-A025-D927-5C43293FBDEB}"/>
              </a:ext>
            </a:extLst>
          </p:cNvPr>
          <p:cNvSpPr txBox="1"/>
          <p:nvPr/>
        </p:nvSpPr>
        <p:spPr>
          <a:xfrm>
            <a:off x="2152650" y="1447800"/>
            <a:ext cx="725419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1" dirty="0">
                <a:latin typeface="The Bold Font" pitchFamily="50" charset="0"/>
              </a:rPr>
              <a:t>Challenges</a:t>
            </a:r>
          </a:p>
          <a:p>
            <a:pPr algn="r"/>
            <a:r>
              <a:rPr lang="en-US" sz="9600" b="1" dirty="0">
                <a:latin typeface="The Bold Font" pitchFamily="50" charset="0"/>
              </a:rPr>
              <a:t>Solutions</a:t>
            </a:r>
            <a:r>
              <a:rPr lang="en-US" sz="9600" dirty="0">
                <a:latin typeface="The Bold Font" pitchFamily="50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7BF51-80FF-1A3A-28E6-18486838FCC4}"/>
              </a:ext>
            </a:extLst>
          </p:cNvPr>
          <p:cNvSpPr txBox="1"/>
          <p:nvPr/>
        </p:nvSpPr>
        <p:spPr>
          <a:xfrm>
            <a:off x="8839199" y="144005"/>
            <a:ext cx="3634915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4400" b="1" dirty="0">
                <a:latin typeface="The Bold Font" pitchFamily="50" charset="0"/>
              </a:rPr>
              <a:t>&amp;</a:t>
            </a:r>
            <a:endParaRPr lang="en-US" sz="34400" dirty="0">
              <a:latin typeface="The Bold Font" pitchFamily="50" charset="0"/>
            </a:endParaRPr>
          </a:p>
        </p:txBody>
      </p:sp>
      <p:pic>
        <p:nvPicPr>
          <p:cNvPr id="9" name="Graphic 8" descr="Single gear with solid fill">
            <a:extLst>
              <a:ext uri="{FF2B5EF4-FFF2-40B4-BE49-F238E27FC236}">
                <a16:creationId xmlns:a16="http://schemas.microsoft.com/office/drawing/2014/main" id="{89B13640-6473-D8D4-C934-F6B1255FE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595295">
            <a:off x="-1031377" y="-847787"/>
            <a:ext cx="2749334" cy="2749334"/>
          </a:xfrm>
          <a:prstGeom prst="rect">
            <a:avLst/>
          </a:prstGeom>
        </p:spPr>
      </p:pic>
      <p:pic>
        <p:nvPicPr>
          <p:cNvPr id="10" name="Graphic 9" descr="Single gear with solid fill">
            <a:extLst>
              <a:ext uri="{FF2B5EF4-FFF2-40B4-BE49-F238E27FC236}">
                <a16:creationId xmlns:a16="http://schemas.microsoft.com/office/drawing/2014/main" id="{F08DBC7F-549E-EE0D-88EA-B7F559D36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2736070">
            <a:off x="401984" y="1264446"/>
            <a:ext cx="1149952" cy="114995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5663EE-2C86-A985-EEBA-3A2EFDBAC202}"/>
              </a:ext>
            </a:extLst>
          </p:cNvPr>
          <p:cNvCxnSpPr/>
          <p:nvPr/>
        </p:nvCxnSpPr>
        <p:spPr>
          <a:xfrm>
            <a:off x="934579" y="2066467"/>
            <a:ext cx="0" cy="530042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1DDA292-4E19-EE71-BAF2-8B71B13E1CA9}"/>
              </a:ext>
            </a:extLst>
          </p:cNvPr>
          <p:cNvCxnSpPr>
            <a:cxnSpLocks/>
          </p:cNvCxnSpPr>
          <p:nvPr/>
        </p:nvCxnSpPr>
        <p:spPr>
          <a:xfrm>
            <a:off x="297911" y="1447800"/>
            <a:ext cx="0" cy="8078922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Fingerprint with solid fill">
            <a:extLst>
              <a:ext uri="{FF2B5EF4-FFF2-40B4-BE49-F238E27FC236}">
                <a16:creationId xmlns:a16="http://schemas.microsoft.com/office/drawing/2014/main" id="{68BC0E7E-F137-9617-A429-B5E7EF0DE5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99919">
            <a:off x="931626" y="-3142840"/>
            <a:ext cx="439999" cy="439999"/>
          </a:xfrm>
          <a:prstGeom prst="rect">
            <a:avLst/>
          </a:prstGeom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88071CBA-A02D-C60C-1EF0-AAE20616E695}"/>
              </a:ext>
            </a:extLst>
          </p:cNvPr>
          <p:cNvSpPr txBox="1"/>
          <p:nvPr/>
        </p:nvSpPr>
        <p:spPr>
          <a:xfrm>
            <a:off x="1176073" y="-3084801"/>
            <a:ext cx="112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Twelve Ton Sushi" panose="020B0603050302020204" pitchFamily="34" charset="0"/>
              </a:rPr>
              <a:t>SYSTEM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FD959B7F-13AB-4800-C51A-5712B1E0B899}"/>
              </a:ext>
            </a:extLst>
          </p:cNvPr>
          <p:cNvSpPr txBox="1"/>
          <p:nvPr/>
        </p:nvSpPr>
        <p:spPr>
          <a:xfrm>
            <a:off x="-54416" y="-2915898"/>
            <a:ext cx="3590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1980 Portable" panose="00000400000000000000" pitchFamily="2" charset="0"/>
              </a:rPr>
              <a:t>Architecture</a:t>
            </a:r>
          </a:p>
        </p:txBody>
      </p:sp>
      <p:pic>
        <p:nvPicPr>
          <p:cNvPr id="16" name="Graphic 15" descr="Snake with solid fill">
            <a:extLst>
              <a:ext uri="{FF2B5EF4-FFF2-40B4-BE49-F238E27FC236}">
                <a16:creationId xmlns:a16="http://schemas.microsoft.com/office/drawing/2014/main" id="{2259C53B-C519-388D-6220-0D69AE5766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439982">
            <a:off x="2113247" y="-3147799"/>
            <a:ext cx="385033" cy="385033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9327227-2D6D-6D1D-1A35-37C28A8DC535}"/>
              </a:ext>
            </a:extLst>
          </p:cNvPr>
          <p:cNvSpPr/>
          <p:nvPr/>
        </p:nvSpPr>
        <p:spPr>
          <a:xfrm rot="5400000">
            <a:off x="-4848812" y="-6156347"/>
            <a:ext cx="10401300" cy="92079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C35C5638-A59B-3215-F1FD-FDCA709615AC}"/>
              </a:ext>
            </a:extLst>
          </p:cNvPr>
          <p:cNvSpPr txBox="1"/>
          <p:nvPr/>
        </p:nvSpPr>
        <p:spPr>
          <a:xfrm>
            <a:off x="1062671" y="-7992957"/>
            <a:ext cx="301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Game logic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DF461E7C-9CB4-2472-C008-99FF5BB28F15}"/>
              </a:ext>
            </a:extLst>
          </p:cNvPr>
          <p:cNvSpPr txBox="1"/>
          <p:nvPr/>
        </p:nvSpPr>
        <p:spPr>
          <a:xfrm>
            <a:off x="1047408" y="-7511427"/>
            <a:ext cx="2725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Drawing &amp; rendering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35280C52-0807-C598-6B49-19CC3ECE90ED}"/>
              </a:ext>
            </a:extLst>
          </p:cNvPr>
          <p:cNvSpPr txBox="1"/>
          <p:nvPr/>
        </p:nvSpPr>
        <p:spPr>
          <a:xfrm>
            <a:off x="-5117394" y="-495299"/>
            <a:ext cx="30102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  <a:latin typeface="The Bold Font" pitchFamily="50" charset="0"/>
              </a:rPr>
              <a:t>Main loop &amp; integration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9BC493-DEB2-020A-E06E-14C1A0327CFC}"/>
              </a:ext>
            </a:extLst>
          </p:cNvPr>
          <p:cNvSpPr/>
          <p:nvPr/>
        </p:nvSpPr>
        <p:spPr>
          <a:xfrm>
            <a:off x="13143781" y="667225"/>
            <a:ext cx="5899230" cy="486287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21BAC600-0248-42BB-A19B-3522A3BEB7AD}"/>
              </a:ext>
            </a:extLst>
          </p:cNvPr>
          <p:cNvSpPr/>
          <p:nvPr/>
        </p:nvSpPr>
        <p:spPr>
          <a:xfrm rot="5400000">
            <a:off x="740194" y="-7439280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127BC282-5D9D-4C1A-B785-9CE55D50F4DA}"/>
              </a:ext>
            </a:extLst>
          </p:cNvPr>
          <p:cNvSpPr/>
          <p:nvPr/>
        </p:nvSpPr>
        <p:spPr>
          <a:xfrm rot="5400000">
            <a:off x="664335" y="-8388237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EABA74-D807-9789-9AB0-B82EF0A7B8F0}"/>
              </a:ext>
            </a:extLst>
          </p:cNvPr>
          <p:cNvSpPr txBox="1"/>
          <p:nvPr/>
        </p:nvSpPr>
        <p:spPr>
          <a:xfrm>
            <a:off x="5156386" y="-8140860"/>
            <a:ext cx="5899230" cy="28007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return 0;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F59047E-984C-F920-277A-D701A73F4A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283" y="5977870"/>
            <a:ext cx="486806" cy="58477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9866D74-74F5-D7FD-95E5-8FE723C229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750" y="237072"/>
            <a:ext cx="1223073" cy="537411"/>
          </a:xfrm>
          <a:prstGeom prst="rect">
            <a:avLst/>
          </a:prstGeom>
        </p:spPr>
      </p:pic>
      <p:sp>
        <p:nvSpPr>
          <p:cNvPr id="28" name="TextBox 6">
            <a:extLst>
              <a:ext uri="{FF2B5EF4-FFF2-40B4-BE49-F238E27FC236}">
                <a16:creationId xmlns:a16="http://schemas.microsoft.com/office/drawing/2014/main" id="{AD041EF7-2FCF-A75E-C7FC-FAE5F20958E3}"/>
              </a:ext>
            </a:extLst>
          </p:cNvPr>
          <p:cNvSpPr txBox="1"/>
          <p:nvPr/>
        </p:nvSpPr>
        <p:spPr>
          <a:xfrm rot="16200000">
            <a:off x="12420140" y="-4132406"/>
            <a:ext cx="555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chemeClr val="bg1"/>
                </a:solidFill>
                <a:latin typeface="The Bold Font" pitchFamily="50" charset="0"/>
              </a:rPr>
              <a:t>Exit Program</a:t>
            </a:r>
            <a:endParaRPr lang="en-US" sz="1600" dirty="0">
              <a:solidFill>
                <a:schemeClr val="bg1"/>
              </a:solidFill>
              <a:latin typeface="The Bold Font" pitchFamily="50" charset="0"/>
            </a:endParaRP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A70E5A09-E62C-913C-101C-04FA91E49ED5}"/>
              </a:ext>
            </a:extLst>
          </p:cNvPr>
          <p:cNvSpPr/>
          <p:nvPr/>
        </p:nvSpPr>
        <p:spPr>
          <a:xfrm rot="5400000">
            <a:off x="645942" y="-6580794"/>
            <a:ext cx="553482" cy="333816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6B9034B9-0B39-E15C-323C-42FB12BFD9B4}"/>
              </a:ext>
            </a:extLst>
          </p:cNvPr>
          <p:cNvSpPr txBox="1"/>
          <p:nvPr/>
        </p:nvSpPr>
        <p:spPr>
          <a:xfrm>
            <a:off x="-5453217" y="-3314648"/>
            <a:ext cx="3681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  <a:ea typeface="Fira Sans ExtraBold" panose="020B0903050000020004" pitchFamily="34" charset="0"/>
              </a:rPr>
              <a:t>Core structs &amp; high score handling</a:t>
            </a: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1F2FCED5-479F-9AF5-71BA-C17920A9DDA9}"/>
              </a:ext>
            </a:extLst>
          </p:cNvPr>
          <p:cNvSpPr txBox="1"/>
          <p:nvPr/>
        </p:nvSpPr>
        <p:spPr>
          <a:xfrm>
            <a:off x="1001079" y="-8468901"/>
            <a:ext cx="2627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Setup &amp; input handling</a:t>
            </a:r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C1641D2F-58C1-768B-35AA-327B87E97406}"/>
              </a:ext>
            </a:extLst>
          </p:cNvPr>
          <p:cNvSpPr/>
          <p:nvPr/>
        </p:nvSpPr>
        <p:spPr>
          <a:xfrm rot="5400000">
            <a:off x="719253" y="-8866898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5E673A14-E759-8D39-9CF5-5D886CC488DA}"/>
              </a:ext>
            </a:extLst>
          </p:cNvPr>
          <p:cNvSpPr/>
          <p:nvPr/>
        </p:nvSpPr>
        <p:spPr>
          <a:xfrm rot="5400000">
            <a:off x="702048" y="-7936006"/>
            <a:ext cx="365760" cy="182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9E5D5E3-A113-76E8-CE77-9242A6A89BC7}"/>
              </a:ext>
            </a:extLst>
          </p:cNvPr>
          <p:cNvSpPr txBox="1"/>
          <p:nvPr/>
        </p:nvSpPr>
        <p:spPr>
          <a:xfrm rot="16200000">
            <a:off x="12742131" y="-2802620"/>
            <a:ext cx="555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Display Game Over Screen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7A7860-123B-7A06-C774-7D71F3D997E3}"/>
              </a:ext>
            </a:extLst>
          </p:cNvPr>
          <p:cNvSpPr txBox="1"/>
          <p:nvPr/>
        </p:nvSpPr>
        <p:spPr>
          <a:xfrm>
            <a:off x="1225564" y="6241873"/>
            <a:ext cx="589923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bg1"/>
                </a:solidFill>
                <a:latin typeface="The Bold Font" pitchFamily="50" charset="0"/>
              </a:rPr>
              <a:t>Labib, Raonok, Tahsin, Tanvir, </a:t>
            </a:r>
            <a:r>
              <a:rPr lang="en-US" sz="1700" dirty="0" err="1">
                <a:solidFill>
                  <a:schemeClr val="bg1"/>
                </a:solidFill>
                <a:latin typeface="The Bold Font" pitchFamily="50" charset="0"/>
              </a:rPr>
              <a:t>Sorno</a:t>
            </a:r>
            <a:endParaRPr lang="en-US" sz="1700" dirty="0">
              <a:solidFill>
                <a:schemeClr val="bg1"/>
              </a:solidFill>
              <a:latin typeface="The Bold Font" pitchFamily="50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FDD7502-63F4-4EDD-2B62-F6DA439EB1F3}"/>
              </a:ext>
            </a:extLst>
          </p:cNvPr>
          <p:cNvCxnSpPr/>
          <p:nvPr/>
        </p:nvCxnSpPr>
        <p:spPr>
          <a:xfrm>
            <a:off x="1177939" y="6202767"/>
            <a:ext cx="0" cy="49956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B879ED1-709B-C1DB-AA81-483ECAB08CB9}"/>
              </a:ext>
            </a:extLst>
          </p:cNvPr>
          <p:cNvCxnSpPr/>
          <p:nvPr/>
        </p:nvCxnSpPr>
        <p:spPr>
          <a:xfrm>
            <a:off x="11635698" y="7161323"/>
            <a:ext cx="0" cy="7634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222A2E7-6B26-01D8-6557-83FFF76185C8}"/>
              </a:ext>
            </a:extLst>
          </p:cNvPr>
          <p:cNvSpPr txBox="1"/>
          <p:nvPr/>
        </p:nvSpPr>
        <p:spPr>
          <a:xfrm>
            <a:off x="4648201" y="7358395"/>
            <a:ext cx="6981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The Bold Font" pitchFamily="50" charset="0"/>
              </a:rPr>
              <a:t>Adjusted movement logic &amp; reduced frame delay</a:t>
            </a:r>
          </a:p>
        </p:txBody>
      </p:sp>
    </p:spTree>
    <p:extLst>
      <p:ext uri="{BB962C8B-B14F-4D97-AF65-F5344CB8AC3E}">
        <p14:creationId xmlns:p14="http://schemas.microsoft.com/office/powerpoint/2010/main" val="15764609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5F5EDE-0BD4-FD3C-AFC5-516C79CA9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Single gear with solid fill">
            <a:extLst>
              <a:ext uri="{FF2B5EF4-FFF2-40B4-BE49-F238E27FC236}">
                <a16:creationId xmlns:a16="http://schemas.microsoft.com/office/drawing/2014/main" id="{6AA37E98-5D7A-B319-9C03-7B4FB96B9C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626546">
            <a:off x="-1031377" y="-847787"/>
            <a:ext cx="2749334" cy="2749334"/>
          </a:xfrm>
          <a:prstGeom prst="rect">
            <a:avLst/>
          </a:prstGeom>
        </p:spPr>
      </p:pic>
      <p:pic>
        <p:nvPicPr>
          <p:cNvPr id="3" name="Graphic 2" descr="Single gear with solid fill">
            <a:extLst>
              <a:ext uri="{FF2B5EF4-FFF2-40B4-BE49-F238E27FC236}">
                <a16:creationId xmlns:a16="http://schemas.microsoft.com/office/drawing/2014/main" id="{32C43C93-BFC0-017F-C4EC-E566307EB2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330013">
            <a:off x="401984" y="1264446"/>
            <a:ext cx="1149952" cy="114995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CCE0F2E-DCC1-C260-1700-760A3CB41B40}"/>
              </a:ext>
            </a:extLst>
          </p:cNvPr>
          <p:cNvCxnSpPr>
            <a:cxnSpLocks/>
          </p:cNvCxnSpPr>
          <p:nvPr/>
        </p:nvCxnSpPr>
        <p:spPr>
          <a:xfrm>
            <a:off x="725029" y="1914067"/>
            <a:ext cx="0" cy="6734633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FDB983-FA15-220A-D8B4-544D18DD75B8}"/>
              </a:ext>
            </a:extLst>
          </p:cNvPr>
          <p:cNvCxnSpPr>
            <a:cxnSpLocks/>
          </p:cNvCxnSpPr>
          <p:nvPr/>
        </p:nvCxnSpPr>
        <p:spPr>
          <a:xfrm>
            <a:off x="297911" y="1257300"/>
            <a:ext cx="0" cy="8078922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E531666-C901-E1BA-F871-622E7D3C7B11}"/>
              </a:ext>
            </a:extLst>
          </p:cNvPr>
          <p:cNvSpPr txBox="1"/>
          <p:nvPr/>
        </p:nvSpPr>
        <p:spPr>
          <a:xfrm>
            <a:off x="-6477000" y="113196"/>
            <a:ext cx="9406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The Bold Font" pitchFamily="50" charset="0"/>
              </a:rPr>
              <a:t>Challenges</a:t>
            </a:r>
          </a:p>
          <a:p>
            <a:pPr algn="r"/>
            <a:r>
              <a:rPr lang="en-US" b="1" dirty="0">
                <a:latin typeface="The Bold Font" pitchFamily="50" charset="0"/>
              </a:rPr>
              <a:t>Solutions</a:t>
            </a:r>
            <a:r>
              <a:rPr lang="en-US" dirty="0">
                <a:latin typeface="The Bold Font" pitchFamily="50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A5AED6-8817-2404-A748-9241562FBF05}"/>
              </a:ext>
            </a:extLst>
          </p:cNvPr>
          <p:cNvSpPr txBox="1"/>
          <p:nvPr/>
        </p:nvSpPr>
        <p:spPr>
          <a:xfrm>
            <a:off x="2343150" y="-109569"/>
            <a:ext cx="11620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b="1" dirty="0">
                <a:latin typeface="The Bold Font" pitchFamily="50" charset="0"/>
              </a:rPr>
              <a:t>&amp;</a:t>
            </a:r>
            <a:endParaRPr lang="en-US" sz="6000" dirty="0">
              <a:latin typeface="The Bold Font" pitchFamily="50" charset="0"/>
            </a:endParaRP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D43F25BB-D331-6D87-B5A5-8370F0E43F4D}"/>
              </a:ext>
            </a:extLst>
          </p:cNvPr>
          <p:cNvSpPr/>
          <p:nvPr/>
        </p:nvSpPr>
        <p:spPr>
          <a:xfrm rot="5400000">
            <a:off x="733208" y="4711216"/>
            <a:ext cx="571494" cy="625952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20D5C4-8F28-1815-F4BB-C3FBF87DB17C}"/>
              </a:ext>
            </a:extLst>
          </p:cNvPr>
          <p:cNvSpPr txBox="1"/>
          <p:nvPr/>
        </p:nvSpPr>
        <p:spPr>
          <a:xfrm>
            <a:off x="1642152" y="4618684"/>
            <a:ext cx="94068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The Bold Font" pitchFamily="50" charset="0"/>
              </a:rPr>
              <a:t>Snake movement glitches at high speed</a:t>
            </a:r>
            <a:endParaRPr lang="en-US" sz="4000" dirty="0">
              <a:solidFill>
                <a:schemeClr val="bg1"/>
              </a:solidFill>
              <a:latin typeface="The Bold Font" pitchFamily="50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97771C-2DC9-8486-3692-5F19CBEC1F38}"/>
              </a:ext>
            </a:extLst>
          </p:cNvPr>
          <p:cNvCxnSpPr/>
          <p:nvPr/>
        </p:nvCxnSpPr>
        <p:spPr>
          <a:xfrm>
            <a:off x="11635698" y="5942123"/>
            <a:ext cx="0" cy="7634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A560F5D-326B-3A2F-B73E-320CE3BB0A63}"/>
              </a:ext>
            </a:extLst>
          </p:cNvPr>
          <p:cNvSpPr txBox="1"/>
          <p:nvPr/>
        </p:nvSpPr>
        <p:spPr>
          <a:xfrm>
            <a:off x="4648201" y="6139195"/>
            <a:ext cx="6981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The Bold Font" pitchFamily="50" charset="0"/>
              </a:rPr>
              <a:t>Adjusted movement logic &amp; reduced frame delay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6716209-573B-6273-7770-D415F524C28C}"/>
              </a:ext>
            </a:extLst>
          </p:cNvPr>
          <p:cNvCxnSpPr/>
          <p:nvPr/>
        </p:nvCxnSpPr>
        <p:spPr>
          <a:xfrm>
            <a:off x="11635698" y="6970823"/>
            <a:ext cx="0" cy="7634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5D2F8FE-03A6-81F6-07C4-257EB332B6BA}"/>
              </a:ext>
            </a:extLst>
          </p:cNvPr>
          <p:cNvSpPr txBox="1"/>
          <p:nvPr/>
        </p:nvSpPr>
        <p:spPr>
          <a:xfrm>
            <a:off x="4648201" y="7110745"/>
            <a:ext cx="6981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The Bold Font" pitchFamily="50" charset="0"/>
              </a:rPr>
              <a:t> Added spawn validation check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72C5E0F8-E9A8-4EC8-7F21-6A93A9FCB1E1}"/>
              </a:ext>
            </a:extLst>
          </p:cNvPr>
          <p:cNvSpPr/>
          <p:nvPr/>
        </p:nvSpPr>
        <p:spPr>
          <a:xfrm rot="5400000">
            <a:off x="-1101725" y="2586016"/>
            <a:ext cx="397014" cy="427115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6D219E55-79D4-D4A3-D8AD-97A5892AA11E}"/>
              </a:ext>
            </a:extLst>
          </p:cNvPr>
          <p:cNvSpPr/>
          <p:nvPr/>
        </p:nvSpPr>
        <p:spPr>
          <a:xfrm rot="5400000">
            <a:off x="-1031277" y="3413950"/>
            <a:ext cx="397014" cy="427115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F4519A7-5A6E-2186-3268-7A1539FA72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4014" y="234492"/>
            <a:ext cx="486806" cy="5847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6D584DC-B72A-D785-C009-D0779613A5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030" y="318889"/>
            <a:ext cx="1223073" cy="5374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475227C-110C-1F9B-B258-FE8DD69850C6}"/>
              </a:ext>
            </a:extLst>
          </p:cNvPr>
          <p:cNvSpPr txBox="1"/>
          <p:nvPr/>
        </p:nvSpPr>
        <p:spPr>
          <a:xfrm>
            <a:off x="962242" y="6546077"/>
            <a:ext cx="4380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he Bold Font" pitchFamily="50" charset="0"/>
              </a:rPr>
              <a:t>Labib, Raonok, Tahsin, Tanvir, </a:t>
            </a:r>
            <a:r>
              <a:rPr lang="en-US" sz="1200" dirty="0" err="1">
                <a:solidFill>
                  <a:schemeClr val="bg1"/>
                </a:solidFill>
                <a:latin typeface="The Bold Font" pitchFamily="50" charset="0"/>
              </a:rPr>
              <a:t>Sorno</a:t>
            </a:r>
            <a:r>
              <a:rPr lang="en-US" sz="1200" dirty="0">
                <a:solidFill>
                  <a:schemeClr val="bg1"/>
                </a:solidFill>
                <a:latin typeface="The Bold Font" pitchFamily="50" charset="0"/>
              </a:rPr>
              <a:t> 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2D2DDE9-CE4D-7437-C6D9-1DA2CB344058}"/>
              </a:ext>
            </a:extLst>
          </p:cNvPr>
          <p:cNvCxnSpPr>
            <a:cxnSpLocks/>
          </p:cNvCxnSpPr>
          <p:nvPr/>
        </p:nvCxnSpPr>
        <p:spPr>
          <a:xfrm>
            <a:off x="911639" y="6549619"/>
            <a:ext cx="0" cy="27449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9563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2865C9-3340-9A1F-D62B-2115CF954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Single gear with solid fill">
            <a:extLst>
              <a:ext uri="{FF2B5EF4-FFF2-40B4-BE49-F238E27FC236}">
                <a16:creationId xmlns:a16="http://schemas.microsoft.com/office/drawing/2014/main" id="{A837CE49-B576-165D-EBC2-2F274B794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031377" y="-847787"/>
            <a:ext cx="2749334" cy="2749334"/>
          </a:xfrm>
          <a:prstGeom prst="rect">
            <a:avLst/>
          </a:prstGeom>
        </p:spPr>
      </p:pic>
      <p:pic>
        <p:nvPicPr>
          <p:cNvPr id="3" name="Graphic 2" descr="Single gear with solid fill">
            <a:extLst>
              <a:ext uri="{FF2B5EF4-FFF2-40B4-BE49-F238E27FC236}">
                <a16:creationId xmlns:a16="http://schemas.microsoft.com/office/drawing/2014/main" id="{439980B9-2660-A78F-A6E8-201FB9083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510361">
            <a:off x="401984" y="1264446"/>
            <a:ext cx="1149952" cy="114995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5F44C4-7048-F758-C10F-595B1DFFD144}"/>
              </a:ext>
            </a:extLst>
          </p:cNvPr>
          <p:cNvCxnSpPr>
            <a:cxnSpLocks/>
          </p:cNvCxnSpPr>
          <p:nvPr/>
        </p:nvCxnSpPr>
        <p:spPr>
          <a:xfrm>
            <a:off x="725029" y="1999792"/>
            <a:ext cx="0" cy="6734633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84122E4-E3D9-B9DB-3B2D-B08538719EC9}"/>
              </a:ext>
            </a:extLst>
          </p:cNvPr>
          <p:cNvCxnSpPr>
            <a:cxnSpLocks/>
          </p:cNvCxnSpPr>
          <p:nvPr/>
        </p:nvCxnSpPr>
        <p:spPr>
          <a:xfrm>
            <a:off x="297911" y="1095375"/>
            <a:ext cx="0" cy="8078922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707CCA8-CE82-9778-F89D-D7F982795DC8}"/>
              </a:ext>
            </a:extLst>
          </p:cNvPr>
          <p:cNvSpPr txBox="1"/>
          <p:nvPr/>
        </p:nvSpPr>
        <p:spPr>
          <a:xfrm>
            <a:off x="2228850" y="203715"/>
            <a:ext cx="9406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The Bold Font" pitchFamily="50" charset="0"/>
              </a:rPr>
              <a:t>Challenges</a:t>
            </a:r>
          </a:p>
          <a:p>
            <a:pPr algn="r"/>
            <a:r>
              <a:rPr lang="en-US" b="1" dirty="0">
                <a:latin typeface="The Bold Font" pitchFamily="50" charset="0"/>
              </a:rPr>
              <a:t>Solutions</a:t>
            </a:r>
            <a:r>
              <a:rPr lang="en-US" dirty="0">
                <a:latin typeface="The Bold Font" pitchFamily="50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A0328D-B021-11B3-B6EA-EE2E5F14C300}"/>
              </a:ext>
            </a:extLst>
          </p:cNvPr>
          <p:cNvSpPr txBox="1"/>
          <p:nvPr/>
        </p:nvSpPr>
        <p:spPr>
          <a:xfrm>
            <a:off x="11049000" y="-19050"/>
            <a:ext cx="11620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b="1" dirty="0">
                <a:latin typeface="The Bold Font" pitchFamily="50" charset="0"/>
              </a:rPr>
              <a:t>&amp;</a:t>
            </a:r>
            <a:endParaRPr lang="en-US" sz="6000" dirty="0">
              <a:latin typeface="The Bold Font" pitchFamily="50" charset="0"/>
            </a:endParaRP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EA68D815-8832-1361-4B5E-07FC6D3F6943}"/>
              </a:ext>
            </a:extLst>
          </p:cNvPr>
          <p:cNvSpPr/>
          <p:nvPr/>
        </p:nvSpPr>
        <p:spPr>
          <a:xfrm rot="5400000">
            <a:off x="740079" y="2438358"/>
            <a:ext cx="397014" cy="427115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B765B7-7E86-684E-6FAE-01C78EFEAB5B}"/>
              </a:ext>
            </a:extLst>
          </p:cNvPr>
          <p:cNvSpPr txBox="1"/>
          <p:nvPr/>
        </p:nvSpPr>
        <p:spPr>
          <a:xfrm>
            <a:off x="1392576" y="2374818"/>
            <a:ext cx="9406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he Bold Font" pitchFamily="50" charset="0"/>
              </a:rPr>
              <a:t>Snake movement glitches at high speed</a:t>
            </a:r>
            <a:endParaRPr lang="en-US" sz="2400" dirty="0">
              <a:solidFill>
                <a:schemeClr val="bg1"/>
              </a:solidFill>
              <a:latin typeface="The Bold Font" pitchFamily="50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F5D5FCD-54AE-6177-E509-C1533A47A903}"/>
              </a:ext>
            </a:extLst>
          </p:cNvPr>
          <p:cNvCxnSpPr/>
          <p:nvPr/>
        </p:nvCxnSpPr>
        <p:spPr>
          <a:xfrm>
            <a:off x="11635698" y="7866173"/>
            <a:ext cx="0" cy="7634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AD25FC2-7527-0217-9D45-6B5C8A30B7C4}"/>
              </a:ext>
            </a:extLst>
          </p:cNvPr>
          <p:cNvSpPr txBox="1"/>
          <p:nvPr/>
        </p:nvSpPr>
        <p:spPr>
          <a:xfrm>
            <a:off x="4648201" y="8063245"/>
            <a:ext cx="6981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The Bold Font" pitchFamily="50" charset="0"/>
              </a:rPr>
              <a:t>Adjusted movement logic &amp; reduced frame delay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9C167EE7-72F0-A2D2-8634-85737E569A8B}"/>
              </a:ext>
            </a:extLst>
          </p:cNvPr>
          <p:cNvSpPr/>
          <p:nvPr/>
        </p:nvSpPr>
        <p:spPr>
          <a:xfrm rot="5400000">
            <a:off x="733208" y="4711216"/>
            <a:ext cx="571494" cy="625952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CB58DF-DF14-00F1-F61B-9C06D07AE550}"/>
              </a:ext>
            </a:extLst>
          </p:cNvPr>
          <p:cNvSpPr txBox="1"/>
          <p:nvPr/>
        </p:nvSpPr>
        <p:spPr>
          <a:xfrm>
            <a:off x="1642152" y="4618684"/>
            <a:ext cx="94068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The Bold Font" pitchFamily="50" charset="0"/>
              </a:rPr>
              <a:t>Random food spawning on snake body</a:t>
            </a:r>
            <a:endParaRPr lang="en-US" sz="4000" dirty="0">
              <a:solidFill>
                <a:schemeClr val="bg1"/>
              </a:solidFill>
              <a:latin typeface="The Bold Font" pitchFamily="50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DD26E5-FD62-BFC7-2CEC-6B429EE132F4}"/>
              </a:ext>
            </a:extLst>
          </p:cNvPr>
          <p:cNvCxnSpPr/>
          <p:nvPr/>
        </p:nvCxnSpPr>
        <p:spPr>
          <a:xfrm>
            <a:off x="11635698" y="5942123"/>
            <a:ext cx="0" cy="7634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32641E5-574A-8F1D-6D17-EB870E2BBA8C}"/>
              </a:ext>
            </a:extLst>
          </p:cNvPr>
          <p:cNvSpPr txBox="1"/>
          <p:nvPr/>
        </p:nvSpPr>
        <p:spPr>
          <a:xfrm>
            <a:off x="4648201" y="6082045"/>
            <a:ext cx="6981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The Bold Font" pitchFamily="50" charset="0"/>
              </a:rPr>
              <a:t> Added spawn validation check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262B974-0435-8856-0E52-613AEA7693F2}"/>
              </a:ext>
            </a:extLst>
          </p:cNvPr>
          <p:cNvCxnSpPr/>
          <p:nvPr/>
        </p:nvCxnSpPr>
        <p:spPr>
          <a:xfrm>
            <a:off x="11788098" y="7085123"/>
            <a:ext cx="0" cy="7634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2EA9248-AFAC-CC22-821E-385064F8F18D}"/>
              </a:ext>
            </a:extLst>
          </p:cNvPr>
          <p:cNvSpPr txBox="1"/>
          <p:nvPr/>
        </p:nvSpPr>
        <p:spPr>
          <a:xfrm>
            <a:off x="4800601" y="7225045"/>
            <a:ext cx="6981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The Bold Font" pitchFamily="50" charset="0"/>
              </a:rPr>
              <a:t> Fixed file handling and save trigger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8CC8208-D0E6-8F4F-EDCC-935C7C11AE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283" y="220075"/>
            <a:ext cx="486806" cy="5847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90AFE41-51BA-79C1-6442-144559DD47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50" y="220075"/>
            <a:ext cx="1223073" cy="53741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01FD97F-0790-E5A6-A139-71C6D131E457}"/>
              </a:ext>
            </a:extLst>
          </p:cNvPr>
          <p:cNvSpPr txBox="1"/>
          <p:nvPr/>
        </p:nvSpPr>
        <p:spPr>
          <a:xfrm>
            <a:off x="962242" y="6546077"/>
            <a:ext cx="4380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he Bold Font" pitchFamily="50" charset="0"/>
              </a:rPr>
              <a:t>Labib, Raonok, Tahsin, Tanvir, </a:t>
            </a:r>
            <a:r>
              <a:rPr lang="en-US" sz="1200" dirty="0" err="1">
                <a:solidFill>
                  <a:schemeClr val="bg1"/>
                </a:solidFill>
                <a:latin typeface="The Bold Font" pitchFamily="50" charset="0"/>
              </a:rPr>
              <a:t>Sorno</a:t>
            </a:r>
            <a:r>
              <a:rPr lang="en-US" sz="1200" dirty="0">
                <a:solidFill>
                  <a:schemeClr val="bg1"/>
                </a:solidFill>
                <a:latin typeface="The Bold Font" pitchFamily="50" charset="0"/>
              </a:rPr>
              <a:t>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FCC44E5-E26C-7B3B-8877-15A4A906DCF7}"/>
              </a:ext>
            </a:extLst>
          </p:cNvPr>
          <p:cNvCxnSpPr>
            <a:cxnSpLocks/>
          </p:cNvCxnSpPr>
          <p:nvPr/>
        </p:nvCxnSpPr>
        <p:spPr>
          <a:xfrm>
            <a:off x="911639" y="6549619"/>
            <a:ext cx="0" cy="27449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0230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F95D2A-BF2E-3FFB-E38D-1A5C39B39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Single gear with solid fill">
            <a:extLst>
              <a:ext uri="{FF2B5EF4-FFF2-40B4-BE49-F238E27FC236}">
                <a16:creationId xmlns:a16="http://schemas.microsoft.com/office/drawing/2014/main" id="{4AE20392-5F0B-9F9F-1241-A152E712C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5520408">
            <a:off x="-1031377" y="-847787"/>
            <a:ext cx="2749334" cy="2749334"/>
          </a:xfrm>
          <a:prstGeom prst="rect">
            <a:avLst/>
          </a:prstGeom>
        </p:spPr>
      </p:pic>
      <p:pic>
        <p:nvPicPr>
          <p:cNvPr id="3" name="Graphic 2" descr="Single gear with solid fill">
            <a:extLst>
              <a:ext uri="{FF2B5EF4-FFF2-40B4-BE49-F238E27FC236}">
                <a16:creationId xmlns:a16="http://schemas.microsoft.com/office/drawing/2014/main" id="{7750115D-2D2A-5672-33DA-6BCBF9E3C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880945">
            <a:off x="401984" y="1264446"/>
            <a:ext cx="1149952" cy="114995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1314BD9-A91C-D774-3A49-7100C65040A7}"/>
              </a:ext>
            </a:extLst>
          </p:cNvPr>
          <p:cNvCxnSpPr>
            <a:cxnSpLocks/>
          </p:cNvCxnSpPr>
          <p:nvPr/>
        </p:nvCxnSpPr>
        <p:spPr>
          <a:xfrm>
            <a:off x="725029" y="2009317"/>
            <a:ext cx="0" cy="6734633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FB313EA-C2DC-A20C-48C0-B6EDFFEC04DF}"/>
              </a:ext>
            </a:extLst>
          </p:cNvPr>
          <p:cNvCxnSpPr>
            <a:cxnSpLocks/>
          </p:cNvCxnSpPr>
          <p:nvPr/>
        </p:nvCxnSpPr>
        <p:spPr>
          <a:xfrm>
            <a:off x="297911" y="866775"/>
            <a:ext cx="0" cy="8078922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522CB6C-52EC-A17C-5AA6-EA4B1D9A48C1}"/>
              </a:ext>
            </a:extLst>
          </p:cNvPr>
          <p:cNvSpPr txBox="1"/>
          <p:nvPr/>
        </p:nvSpPr>
        <p:spPr>
          <a:xfrm>
            <a:off x="2228850" y="203715"/>
            <a:ext cx="9406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The Bold Font" pitchFamily="50" charset="0"/>
              </a:rPr>
              <a:t>Challenges</a:t>
            </a:r>
          </a:p>
          <a:p>
            <a:pPr algn="r"/>
            <a:r>
              <a:rPr lang="en-US" b="1" dirty="0">
                <a:latin typeface="The Bold Font" pitchFamily="50" charset="0"/>
              </a:rPr>
              <a:t>Solutions</a:t>
            </a:r>
            <a:r>
              <a:rPr lang="en-US" dirty="0">
                <a:latin typeface="The Bold Font" pitchFamily="50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FE42C2-2953-CCB6-AE11-7DACC6CAB8CD}"/>
              </a:ext>
            </a:extLst>
          </p:cNvPr>
          <p:cNvSpPr txBox="1"/>
          <p:nvPr/>
        </p:nvSpPr>
        <p:spPr>
          <a:xfrm>
            <a:off x="11049000" y="-19050"/>
            <a:ext cx="11620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b="1" dirty="0">
                <a:latin typeface="The Bold Font" pitchFamily="50" charset="0"/>
              </a:rPr>
              <a:t>&amp;</a:t>
            </a:r>
            <a:endParaRPr lang="en-US" sz="6000" dirty="0">
              <a:latin typeface="The Bold Font" pitchFamily="50" charset="0"/>
            </a:endParaRP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DDD3D284-3974-1DFF-7227-D037C3207C7F}"/>
              </a:ext>
            </a:extLst>
          </p:cNvPr>
          <p:cNvSpPr/>
          <p:nvPr/>
        </p:nvSpPr>
        <p:spPr>
          <a:xfrm rot="5400000">
            <a:off x="740079" y="2438358"/>
            <a:ext cx="397014" cy="427115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297A20-DED6-3B25-7143-A58CC9BB6460}"/>
              </a:ext>
            </a:extLst>
          </p:cNvPr>
          <p:cNvSpPr txBox="1"/>
          <p:nvPr/>
        </p:nvSpPr>
        <p:spPr>
          <a:xfrm>
            <a:off x="1392576" y="2374818"/>
            <a:ext cx="9406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he Bold Font" pitchFamily="50" charset="0"/>
              </a:rPr>
              <a:t>Snake movement glitches at high speed</a:t>
            </a:r>
            <a:endParaRPr lang="en-US" sz="2400" dirty="0">
              <a:solidFill>
                <a:schemeClr val="bg1"/>
              </a:solidFill>
              <a:latin typeface="The Bold Font" pitchFamily="50" charset="0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7420DE72-3798-FCB5-3422-054B1A76BE64}"/>
              </a:ext>
            </a:extLst>
          </p:cNvPr>
          <p:cNvSpPr/>
          <p:nvPr/>
        </p:nvSpPr>
        <p:spPr>
          <a:xfrm rot="5400000">
            <a:off x="733208" y="4711216"/>
            <a:ext cx="571494" cy="625952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5480D4-1602-1423-575E-199275C38F7B}"/>
              </a:ext>
            </a:extLst>
          </p:cNvPr>
          <p:cNvSpPr txBox="1"/>
          <p:nvPr/>
        </p:nvSpPr>
        <p:spPr>
          <a:xfrm>
            <a:off x="1642152" y="4618684"/>
            <a:ext cx="9406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The Bold Font" pitchFamily="50" charset="0"/>
              </a:rPr>
              <a:t>High score not saving correctly</a:t>
            </a:r>
            <a:endParaRPr lang="en-US" sz="4000" dirty="0">
              <a:solidFill>
                <a:schemeClr val="bg1"/>
              </a:solidFill>
              <a:latin typeface="The Bold Font" pitchFamily="50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EAEE72-D470-9547-BDDA-6752CC17DEC4}"/>
              </a:ext>
            </a:extLst>
          </p:cNvPr>
          <p:cNvCxnSpPr/>
          <p:nvPr/>
        </p:nvCxnSpPr>
        <p:spPr>
          <a:xfrm>
            <a:off x="11635698" y="5942123"/>
            <a:ext cx="0" cy="7634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8F6699A-139C-D6DD-61AE-21F36E859FEC}"/>
              </a:ext>
            </a:extLst>
          </p:cNvPr>
          <p:cNvSpPr txBox="1"/>
          <p:nvPr/>
        </p:nvSpPr>
        <p:spPr>
          <a:xfrm>
            <a:off x="4648201" y="6082045"/>
            <a:ext cx="6981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The Bold Font" pitchFamily="50" charset="0"/>
              </a:rPr>
              <a:t> Fixed file handling and save trigger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723C68-C6C7-BC0F-130F-918495B92E8B}"/>
              </a:ext>
            </a:extLst>
          </p:cNvPr>
          <p:cNvSpPr txBox="1"/>
          <p:nvPr/>
        </p:nvSpPr>
        <p:spPr>
          <a:xfrm>
            <a:off x="1408131" y="3077664"/>
            <a:ext cx="9406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he Bold Font" pitchFamily="50" charset="0"/>
              </a:rPr>
              <a:t>Random food spawning on snake body</a:t>
            </a:r>
            <a:endParaRPr lang="en-US" sz="2400" dirty="0">
              <a:solidFill>
                <a:schemeClr val="bg1"/>
              </a:solidFill>
              <a:latin typeface="The Bold Font" pitchFamily="50" charset="0"/>
            </a:endParaRP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127EC6B3-202F-64ED-3233-760C3CEDB331}"/>
              </a:ext>
            </a:extLst>
          </p:cNvPr>
          <p:cNvSpPr/>
          <p:nvPr/>
        </p:nvSpPr>
        <p:spPr>
          <a:xfrm rot="5400000">
            <a:off x="740079" y="3086058"/>
            <a:ext cx="397014" cy="427115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9845D3-3593-6068-8B16-CE58ED60B0FA}"/>
              </a:ext>
            </a:extLst>
          </p:cNvPr>
          <p:cNvCxnSpPr/>
          <p:nvPr/>
        </p:nvCxnSpPr>
        <p:spPr>
          <a:xfrm>
            <a:off x="11788098" y="7313723"/>
            <a:ext cx="0" cy="7634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E7B55DA-6BC6-60D9-1378-A0AD5A8F5959}"/>
              </a:ext>
            </a:extLst>
          </p:cNvPr>
          <p:cNvSpPr txBox="1"/>
          <p:nvPr/>
        </p:nvSpPr>
        <p:spPr>
          <a:xfrm>
            <a:off x="4800601" y="7453645"/>
            <a:ext cx="6981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The Bold Font" pitchFamily="50" charset="0"/>
              </a:rPr>
              <a:t> Fixed file handling and save trigger</a:t>
            </a: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561EEC01-F9AA-3812-9D95-B1E8EC90B9D6}"/>
              </a:ext>
            </a:extLst>
          </p:cNvPr>
          <p:cNvSpPr/>
          <p:nvPr/>
        </p:nvSpPr>
        <p:spPr>
          <a:xfrm rot="5400000">
            <a:off x="-1259539" y="3215443"/>
            <a:ext cx="397014" cy="427115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137493E-E860-A295-598D-AE9F5DEEC9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096" y="265270"/>
            <a:ext cx="486806" cy="5847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FEEFC78-32B8-8729-43D4-DB7CD29B85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750" y="239641"/>
            <a:ext cx="1223073" cy="5374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164BFB2-86A0-9FBB-BC78-E2BEF3043096}"/>
              </a:ext>
            </a:extLst>
          </p:cNvPr>
          <p:cNvSpPr txBox="1"/>
          <p:nvPr/>
        </p:nvSpPr>
        <p:spPr>
          <a:xfrm>
            <a:off x="962242" y="6546077"/>
            <a:ext cx="4380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he Bold Font" pitchFamily="50" charset="0"/>
              </a:rPr>
              <a:t>Labib, Raonok, Tahsin, Tanvir, </a:t>
            </a:r>
            <a:r>
              <a:rPr lang="en-US" sz="1200" dirty="0" err="1">
                <a:solidFill>
                  <a:schemeClr val="bg1"/>
                </a:solidFill>
                <a:latin typeface="The Bold Font" pitchFamily="50" charset="0"/>
              </a:rPr>
              <a:t>Sorno</a:t>
            </a:r>
            <a:r>
              <a:rPr lang="en-US" sz="1200" dirty="0">
                <a:solidFill>
                  <a:schemeClr val="bg1"/>
                </a:solidFill>
                <a:latin typeface="The Bold Font" pitchFamily="50" charset="0"/>
              </a:rPr>
              <a:t> 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37C2150-162B-5560-4315-AC302B639A3E}"/>
              </a:ext>
            </a:extLst>
          </p:cNvPr>
          <p:cNvCxnSpPr>
            <a:cxnSpLocks/>
          </p:cNvCxnSpPr>
          <p:nvPr/>
        </p:nvCxnSpPr>
        <p:spPr>
          <a:xfrm>
            <a:off x="911639" y="6549619"/>
            <a:ext cx="0" cy="27449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ADE8910-7CD1-4A9C-6E54-F1BB4EA9AF69}"/>
              </a:ext>
            </a:extLst>
          </p:cNvPr>
          <p:cNvSpPr txBox="1"/>
          <p:nvPr/>
        </p:nvSpPr>
        <p:spPr>
          <a:xfrm>
            <a:off x="12242599" y="5274306"/>
            <a:ext cx="862965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/>
                </a:solidFill>
                <a:latin typeface="The Bold Font" pitchFamily="50" charset="0"/>
              </a:rPr>
              <a:t>QUESTION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00FD39-7EA7-5830-4B5A-842E13C93765}"/>
              </a:ext>
            </a:extLst>
          </p:cNvPr>
          <p:cNvSpPr txBox="1"/>
          <p:nvPr/>
        </p:nvSpPr>
        <p:spPr>
          <a:xfrm rot="16200000">
            <a:off x="-2291892" y="-484082"/>
            <a:ext cx="2189871" cy="110799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The Bold Font" pitchFamily="50" charset="0"/>
              </a:rPr>
              <a:t>AND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C74F69-A159-9F9B-85E0-D485F4FF52E7}"/>
              </a:ext>
            </a:extLst>
          </p:cNvPr>
          <p:cNvSpPr txBox="1"/>
          <p:nvPr/>
        </p:nvSpPr>
        <p:spPr>
          <a:xfrm>
            <a:off x="1769208" y="-1740720"/>
            <a:ext cx="110109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N-Gage" panose="02000605060000020004" pitchFamily="2" charset="0"/>
              </a:rPr>
              <a:t>Answer</a:t>
            </a:r>
          </a:p>
        </p:txBody>
      </p:sp>
    </p:spTree>
    <p:extLst>
      <p:ext uri="{BB962C8B-B14F-4D97-AF65-F5344CB8AC3E}">
        <p14:creationId xmlns:p14="http://schemas.microsoft.com/office/powerpoint/2010/main" val="23501957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CE4DD4-CFBC-61E4-3013-2C247D0B34B4}"/>
              </a:ext>
            </a:extLst>
          </p:cNvPr>
          <p:cNvSpPr txBox="1"/>
          <p:nvPr/>
        </p:nvSpPr>
        <p:spPr>
          <a:xfrm>
            <a:off x="2781300" y="3397003"/>
            <a:ext cx="110109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N-Gage" panose="02000605060000020004" pitchFamily="2" charset="0"/>
              </a:rPr>
              <a:t>Answer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BDF83C-EB67-D4DC-E6D7-03AD8C5B7F5E}"/>
              </a:ext>
            </a:extLst>
          </p:cNvPr>
          <p:cNvSpPr txBox="1"/>
          <p:nvPr/>
        </p:nvSpPr>
        <p:spPr>
          <a:xfrm>
            <a:off x="1781175" y="1371600"/>
            <a:ext cx="862965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/>
                </a:solidFill>
                <a:latin typeface="The Bold Font" pitchFamily="50" charset="0"/>
              </a:rPr>
              <a:t>QUESTION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F2BE62-FCE8-5FCB-C8B8-7C072DD01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283" y="5977870"/>
            <a:ext cx="486806" cy="5847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449048-DBDA-F185-FAD6-D51C2ECB7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00" y="239641"/>
            <a:ext cx="1223073" cy="5374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80A6B7-A060-D635-CFE2-4F19054F81FD}"/>
              </a:ext>
            </a:extLst>
          </p:cNvPr>
          <p:cNvSpPr txBox="1"/>
          <p:nvPr/>
        </p:nvSpPr>
        <p:spPr>
          <a:xfrm>
            <a:off x="635014" y="6264416"/>
            <a:ext cx="589923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bg1"/>
                </a:solidFill>
                <a:latin typeface="The Bold Font" pitchFamily="50" charset="0"/>
              </a:rPr>
              <a:t>Labib, Raonok, Tahsin, Tanvir, </a:t>
            </a:r>
            <a:r>
              <a:rPr lang="en-US" sz="1700" dirty="0" err="1">
                <a:solidFill>
                  <a:schemeClr val="bg1"/>
                </a:solidFill>
                <a:latin typeface="The Bold Font" pitchFamily="50" charset="0"/>
              </a:rPr>
              <a:t>Sorno</a:t>
            </a:r>
            <a:endParaRPr lang="en-US" sz="1700" dirty="0">
              <a:solidFill>
                <a:schemeClr val="bg1"/>
              </a:solidFill>
              <a:latin typeface="The Bold Font" pitchFamily="50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90C4972-B37B-C6B3-45AA-70D18C990BB5}"/>
              </a:ext>
            </a:extLst>
          </p:cNvPr>
          <p:cNvCxnSpPr/>
          <p:nvPr/>
        </p:nvCxnSpPr>
        <p:spPr>
          <a:xfrm>
            <a:off x="454039" y="6174936"/>
            <a:ext cx="0" cy="49956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2126F33-C942-5E70-A02D-F8994C1F78FA}"/>
              </a:ext>
            </a:extLst>
          </p:cNvPr>
          <p:cNvSpPr txBox="1"/>
          <p:nvPr/>
        </p:nvSpPr>
        <p:spPr>
          <a:xfrm>
            <a:off x="-6567607" y="1209460"/>
            <a:ext cx="589923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/>
                </a:solidFill>
                <a:latin typeface="ROBO" panose="00000400000000000000" pitchFamily="2" charset="0"/>
              </a:rPr>
              <a:t>Thank</a:t>
            </a:r>
          </a:p>
          <a:p>
            <a:r>
              <a:rPr lang="en-US" sz="11500" dirty="0">
                <a:solidFill>
                  <a:schemeClr val="bg1"/>
                </a:solidFill>
                <a:latin typeface="ROBO" panose="00000400000000000000" pitchFamily="2" charset="0"/>
              </a:rPr>
              <a:t>you</a:t>
            </a:r>
          </a:p>
        </p:txBody>
      </p:sp>
      <p:pic>
        <p:nvPicPr>
          <p:cNvPr id="10" name="Graphic 9" descr="Single gear with solid fill">
            <a:extLst>
              <a:ext uri="{FF2B5EF4-FFF2-40B4-BE49-F238E27FC236}">
                <a16:creationId xmlns:a16="http://schemas.microsoft.com/office/drawing/2014/main" id="{C5537C78-7076-8727-43A5-B731A89A44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5520408">
            <a:off x="-5443536" y="-8859328"/>
            <a:ext cx="2749334" cy="2749334"/>
          </a:xfrm>
          <a:prstGeom prst="rect">
            <a:avLst/>
          </a:prstGeom>
        </p:spPr>
      </p:pic>
      <p:pic>
        <p:nvPicPr>
          <p:cNvPr id="11" name="Graphic 10" descr="Single gear with solid fill">
            <a:extLst>
              <a:ext uri="{FF2B5EF4-FFF2-40B4-BE49-F238E27FC236}">
                <a16:creationId xmlns:a16="http://schemas.microsoft.com/office/drawing/2014/main" id="{92E8D831-8D95-FDF5-4417-AEB7B798F2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880945">
            <a:off x="268634" y="-8184354"/>
            <a:ext cx="1149952" cy="114995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BF48457-5FF8-1DA1-117D-67566B05F7A5}"/>
              </a:ext>
            </a:extLst>
          </p:cNvPr>
          <p:cNvCxnSpPr>
            <a:cxnSpLocks/>
          </p:cNvCxnSpPr>
          <p:nvPr/>
        </p:nvCxnSpPr>
        <p:spPr>
          <a:xfrm>
            <a:off x="591679" y="-7439483"/>
            <a:ext cx="0" cy="6734633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051FF4C-10E7-8B6B-FAFE-1AC140153822}"/>
              </a:ext>
            </a:extLst>
          </p:cNvPr>
          <p:cNvCxnSpPr>
            <a:cxnSpLocks/>
          </p:cNvCxnSpPr>
          <p:nvPr/>
        </p:nvCxnSpPr>
        <p:spPr>
          <a:xfrm>
            <a:off x="164561" y="-8582025"/>
            <a:ext cx="0" cy="8078922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0D2D1F7-8BD3-7D84-556B-F5C3ABEA7888}"/>
              </a:ext>
            </a:extLst>
          </p:cNvPr>
          <p:cNvSpPr txBox="1"/>
          <p:nvPr/>
        </p:nvSpPr>
        <p:spPr>
          <a:xfrm>
            <a:off x="7772400" y="-7682724"/>
            <a:ext cx="9406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The Bold Font" pitchFamily="50" charset="0"/>
              </a:rPr>
              <a:t>Challenges</a:t>
            </a:r>
          </a:p>
          <a:p>
            <a:pPr algn="r"/>
            <a:r>
              <a:rPr lang="en-US" b="1" dirty="0">
                <a:latin typeface="The Bold Font" pitchFamily="50" charset="0"/>
              </a:rPr>
              <a:t>Solutions</a:t>
            </a:r>
            <a:r>
              <a:rPr lang="en-US" dirty="0">
                <a:latin typeface="The Bold Font" pitchFamily="50" charset="0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2562C2-B068-DADD-F484-397B9E67DDD6}"/>
              </a:ext>
            </a:extLst>
          </p:cNvPr>
          <p:cNvSpPr txBox="1"/>
          <p:nvPr/>
        </p:nvSpPr>
        <p:spPr>
          <a:xfrm>
            <a:off x="16192500" y="-9429752"/>
            <a:ext cx="11620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sz="6000" dirty="0">
              <a:latin typeface="The Bold Font" pitchFamily="50" charset="0"/>
            </a:endParaRP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4EB0CD1D-2A94-116A-12BB-BBDAD2ADE77D}"/>
              </a:ext>
            </a:extLst>
          </p:cNvPr>
          <p:cNvSpPr/>
          <p:nvPr/>
        </p:nvSpPr>
        <p:spPr>
          <a:xfrm rot="5400000">
            <a:off x="606729" y="-7010442"/>
            <a:ext cx="397014" cy="427115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9C5A79-4D90-F134-A5DA-315F25C06DE0}"/>
              </a:ext>
            </a:extLst>
          </p:cNvPr>
          <p:cNvSpPr txBox="1"/>
          <p:nvPr/>
        </p:nvSpPr>
        <p:spPr>
          <a:xfrm rot="16200000">
            <a:off x="1297389" y="3566280"/>
            <a:ext cx="2189871" cy="110799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The Bold Font" pitchFamily="50" charset="0"/>
              </a:rPr>
              <a:t>AND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E1430D-27B4-3397-1C1D-629092A92B74}"/>
              </a:ext>
            </a:extLst>
          </p:cNvPr>
          <p:cNvSpPr txBox="1"/>
          <p:nvPr/>
        </p:nvSpPr>
        <p:spPr>
          <a:xfrm>
            <a:off x="-7439912" y="223194"/>
            <a:ext cx="9406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he Bold Font" pitchFamily="50" charset="0"/>
              </a:rPr>
              <a:t>Snake movement glitches at high speed</a:t>
            </a:r>
            <a:endParaRPr lang="en-US" sz="2400" dirty="0">
              <a:solidFill>
                <a:schemeClr val="bg1"/>
              </a:solidFill>
              <a:latin typeface="The Bold Font" pitchFamily="50" charset="0"/>
            </a:endParaRPr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8FD6BB1B-9D7D-D59F-3293-9CAD4C2F0B59}"/>
              </a:ext>
            </a:extLst>
          </p:cNvPr>
          <p:cNvSpPr/>
          <p:nvPr/>
        </p:nvSpPr>
        <p:spPr>
          <a:xfrm rot="5400000">
            <a:off x="-4492252" y="-4789149"/>
            <a:ext cx="571494" cy="625952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E8BF3F-EEC9-C938-655D-9DBB9404E0A0}"/>
              </a:ext>
            </a:extLst>
          </p:cNvPr>
          <p:cNvSpPr txBox="1"/>
          <p:nvPr/>
        </p:nvSpPr>
        <p:spPr>
          <a:xfrm>
            <a:off x="-9355486" y="-2135077"/>
            <a:ext cx="9406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he Bold Font" pitchFamily="50" charset="0"/>
              </a:rPr>
              <a:t>High score not saving correctly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4DE8296-6105-1D96-3480-E4D0EB49F462}"/>
              </a:ext>
            </a:extLst>
          </p:cNvPr>
          <p:cNvCxnSpPr/>
          <p:nvPr/>
        </p:nvCxnSpPr>
        <p:spPr>
          <a:xfrm>
            <a:off x="11502348" y="-3506677"/>
            <a:ext cx="0" cy="7634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C42564A-264B-4636-4A4F-77872096A6E6}"/>
              </a:ext>
            </a:extLst>
          </p:cNvPr>
          <p:cNvSpPr txBox="1"/>
          <p:nvPr/>
        </p:nvSpPr>
        <p:spPr>
          <a:xfrm>
            <a:off x="4628022" y="-3360317"/>
            <a:ext cx="6981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The Bold Font" pitchFamily="50" charset="0"/>
              </a:rPr>
              <a:t> Fixed file handling and save trigger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008B02-CFBB-A853-5A20-82D9F484B2F9}"/>
              </a:ext>
            </a:extLst>
          </p:cNvPr>
          <p:cNvSpPr txBox="1"/>
          <p:nvPr/>
        </p:nvSpPr>
        <p:spPr>
          <a:xfrm>
            <a:off x="11649075" y="-4652091"/>
            <a:ext cx="9406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he Bold Font" pitchFamily="50" charset="0"/>
              </a:rPr>
              <a:t>Random food spawning on snake body</a:t>
            </a:r>
            <a:endParaRPr lang="en-US" sz="2400" dirty="0">
              <a:solidFill>
                <a:schemeClr val="bg1"/>
              </a:solidFill>
              <a:latin typeface="The Bold Font" pitchFamily="50" charset="0"/>
            </a:endParaRP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6051C5EA-AFAC-47A9-9BF6-175D42EB85D2}"/>
              </a:ext>
            </a:extLst>
          </p:cNvPr>
          <p:cNvSpPr/>
          <p:nvPr/>
        </p:nvSpPr>
        <p:spPr>
          <a:xfrm rot="5400000">
            <a:off x="-4850569" y="-6265810"/>
            <a:ext cx="397014" cy="427115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3B269DF-A828-BAB9-2B64-8A30BB05A563}"/>
              </a:ext>
            </a:extLst>
          </p:cNvPr>
          <p:cNvCxnSpPr/>
          <p:nvPr/>
        </p:nvCxnSpPr>
        <p:spPr>
          <a:xfrm>
            <a:off x="11654748" y="-2135077"/>
            <a:ext cx="0" cy="7634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E0DCA1A-8949-2BFF-4E72-066292A8BCE5}"/>
              </a:ext>
            </a:extLst>
          </p:cNvPr>
          <p:cNvSpPr txBox="1"/>
          <p:nvPr/>
        </p:nvSpPr>
        <p:spPr>
          <a:xfrm>
            <a:off x="4667251" y="-1995155"/>
            <a:ext cx="6981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The Bold Font" pitchFamily="50" charset="0"/>
              </a:rPr>
              <a:t> Fixed file handling and save trigger</a:t>
            </a: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CB550EB-E5F2-7960-7EB8-B18AB582172A}"/>
              </a:ext>
            </a:extLst>
          </p:cNvPr>
          <p:cNvSpPr/>
          <p:nvPr/>
        </p:nvSpPr>
        <p:spPr>
          <a:xfrm rot="5400000">
            <a:off x="-1392889" y="-6233357"/>
            <a:ext cx="397014" cy="427115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712FB7-3511-D225-16BD-53917680D0E2}"/>
              </a:ext>
            </a:extLst>
          </p:cNvPr>
          <p:cNvSpPr txBox="1"/>
          <p:nvPr/>
        </p:nvSpPr>
        <p:spPr>
          <a:xfrm rot="16200000">
            <a:off x="-2425242" y="-9932882"/>
            <a:ext cx="2189871" cy="110799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The Bold Font" pitchFamily="50" charset="0"/>
              </a:rPr>
              <a:t>AND</a:t>
            </a:r>
          </a:p>
        </p:txBody>
      </p:sp>
    </p:spTree>
    <p:extLst>
      <p:ext uri="{BB962C8B-B14F-4D97-AF65-F5344CB8AC3E}">
        <p14:creationId xmlns:p14="http://schemas.microsoft.com/office/powerpoint/2010/main" val="47460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782254-52C6-65EF-3232-F8C0CB375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F52CBD-7D20-6BBE-3433-EA9033AFB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36" y="1007138"/>
            <a:ext cx="4032234" cy="48437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653768-8AE0-C1B2-F352-DF3EAC0F8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100" y="1007138"/>
            <a:ext cx="1223073" cy="5374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52DA6D-85B8-BEB9-41F4-87A5CA8B3AEC}"/>
              </a:ext>
            </a:extLst>
          </p:cNvPr>
          <p:cNvSpPr txBox="1"/>
          <p:nvPr/>
        </p:nvSpPr>
        <p:spPr>
          <a:xfrm>
            <a:off x="6096000" y="1045238"/>
            <a:ext cx="589923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bg1"/>
                </a:solidFill>
                <a:latin typeface="The Bold Font" pitchFamily="50" charset="0"/>
              </a:rPr>
              <a:t>Labib, Raonok, Tahsin, Tanvir, </a:t>
            </a:r>
            <a:r>
              <a:rPr lang="en-US" sz="1700" dirty="0" err="1">
                <a:solidFill>
                  <a:schemeClr val="bg1"/>
                </a:solidFill>
                <a:latin typeface="The Bold Font" pitchFamily="50" charset="0"/>
              </a:rPr>
              <a:t>Sorno</a:t>
            </a:r>
            <a:endParaRPr lang="en-US" sz="1700" dirty="0">
              <a:solidFill>
                <a:schemeClr val="bg1"/>
              </a:solidFill>
              <a:latin typeface="The Bold Font" pitchFamily="50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5D0CE71-0E55-E62E-7939-B63CC53F4862}"/>
              </a:ext>
            </a:extLst>
          </p:cNvPr>
          <p:cNvCxnSpPr/>
          <p:nvPr/>
        </p:nvCxnSpPr>
        <p:spPr>
          <a:xfrm>
            <a:off x="5909062" y="1007138"/>
            <a:ext cx="0" cy="49956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7590474-1ED3-BCCB-B7AE-C700710BBA6E}"/>
              </a:ext>
            </a:extLst>
          </p:cNvPr>
          <p:cNvSpPr txBox="1"/>
          <p:nvPr/>
        </p:nvSpPr>
        <p:spPr>
          <a:xfrm>
            <a:off x="5281636" y="1613118"/>
            <a:ext cx="589923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/>
                </a:solidFill>
                <a:latin typeface="Reticulan" pitchFamily="2" charset="0"/>
              </a:rPr>
              <a:t>Thank</a:t>
            </a:r>
          </a:p>
          <a:p>
            <a:r>
              <a:rPr lang="en-US" sz="11500" dirty="0">
                <a:solidFill>
                  <a:schemeClr val="bg1"/>
                </a:solidFill>
                <a:latin typeface="Reticulan" pitchFamily="2" charset="0"/>
              </a:rPr>
              <a:t>you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8EDB88-F6CE-2813-4BF4-4B349B8F14F7}"/>
              </a:ext>
            </a:extLst>
          </p:cNvPr>
          <p:cNvSpPr txBox="1"/>
          <p:nvPr/>
        </p:nvSpPr>
        <p:spPr>
          <a:xfrm>
            <a:off x="12525375" y="1349125"/>
            <a:ext cx="862965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/>
                </a:solidFill>
                <a:latin typeface="The Bold Font" pitchFamily="50" charset="0"/>
              </a:rPr>
              <a:t>QUESTION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45EDDC-DAF5-E96D-E3D2-162214F06686}"/>
              </a:ext>
            </a:extLst>
          </p:cNvPr>
          <p:cNvSpPr txBox="1"/>
          <p:nvPr/>
        </p:nvSpPr>
        <p:spPr>
          <a:xfrm rot="16200000">
            <a:off x="-3076201" y="3752110"/>
            <a:ext cx="2189871" cy="110799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The Bold Font" pitchFamily="50" charset="0"/>
              </a:rPr>
              <a:t>AND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8731C2-4627-C3F7-E68F-B582ED50C4B3}"/>
              </a:ext>
            </a:extLst>
          </p:cNvPr>
          <p:cNvSpPr txBox="1"/>
          <p:nvPr/>
        </p:nvSpPr>
        <p:spPr>
          <a:xfrm>
            <a:off x="1781176" y="7233418"/>
            <a:ext cx="110109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N-Gage" panose="02000605060000020004" pitchFamily="2" charset="0"/>
              </a:rPr>
              <a:t>Answer</a:t>
            </a:r>
          </a:p>
        </p:txBody>
      </p:sp>
    </p:spTree>
    <p:extLst>
      <p:ext uri="{BB962C8B-B14F-4D97-AF65-F5344CB8AC3E}">
        <p14:creationId xmlns:p14="http://schemas.microsoft.com/office/powerpoint/2010/main" val="3640263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6AF8BA-40D3-40A1-4D9B-EB9AA1E14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800BB718-5966-D4A1-4128-8E4E772D6DCF}"/>
              </a:ext>
            </a:extLst>
          </p:cNvPr>
          <p:cNvSpPr txBox="1"/>
          <p:nvPr/>
        </p:nvSpPr>
        <p:spPr>
          <a:xfrm>
            <a:off x="335259" y="151570"/>
            <a:ext cx="11521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Project Overview</a:t>
            </a:r>
          </a:p>
        </p:txBody>
      </p:sp>
      <p:pic>
        <p:nvPicPr>
          <p:cNvPr id="4" name="Graphic 3" descr="Single gear with solid fill">
            <a:extLst>
              <a:ext uri="{FF2B5EF4-FFF2-40B4-BE49-F238E27FC236}">
                <a16:creationId xmlns:a16="http://schemas.microsoft.com/office/drawing/2014/main" id="{15AE5ADF-2FB6-CAE1-D2A6-14D85BAB8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821246">
            <a:off x="9792345" y="-1331671"/>
            <a:ext cx="3706678" cy="3706678"/>
          </a:xfrm>
          <a:prstGeom prst="rect">
            <a:avLst/>
          </a:prstGeom>
        </p:spPr>
      </p:pic>
      <p:pic>
        <p:nvPicPr>
          <p:cNvPr id="5" name="Graphic 4" descr="Single gear with solid fill">
            <a:extLst>
              <a:ext uri="{FF2B5EF4-FFF2-40B4-BE49-F238E27FC236}">
                <a16:creationId xmlns:a16="http://schemas.microsoft.com/office/drawing/2014/main" id="{F78CAAE6-7F69-052A-B82B-4B3583A6D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131003">
            <a:off x="9857308" y="1308032"/>
            <a:ext cx="2007594" cy="200759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BD3098F-B44C-7E80-F701-58714E3254B5}"/>
              </a:ext>
            </a:extLst>
          </p:cNvPr>
          <p:cNvCxnSpPr/>
          <p:nvPr/>
        </p:nvCxnSpPr>
        <p:spPr>
          <a:xfrm>
            <a:off x="10939758" y="2632131"/>
            <a:ext cx="0" cy="530042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C22ED26-778F-36B3-B1E3-9210C0A8FA81}"/>
              </a:ext>
            </a:extLst>
          </p:cNvPr>
          <p:cNvCxnSpPr>
            <a:cxnSpLocks/>
          </p:cNvCxnSpPr>
          <p:nvPr/>
        </p:nvCxnSpPr>
        <p:spPr>
          <a:xfrm>
            <a:off x="11975561" y="968646"/>
            <a:ext cx="0" cy="633105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2A355AC-D0E6-FC86-F57A-A192D6DF4906}"/>
              </a:ext>
            </a:extLst>
          </p:cNvPr>
          <p:cNvSpPr/>
          <p:nvPr/>
        </p:nvSpPr>
        <p:spPr>
          <a:xfrm rot="16200000">
            <a:off x="10457445" y="3353573"/>
            <a:ext cx="348565" cy="30973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840B5062-8471-1063-2ACF-EAA766CFF6ED}"/>
              </a:ext>
            </a:extLst>
          </p:cNvPr>
          <p:cNvSpPr txBox="1"/>
          <p:nvPr/>
        </p:nvSpPr>
        <p:spPr>
          <a:xfrm>
            <a:off x="8474269" y="3132244"/>
            <a:ext cx="2031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What WE</a:t>
            </a:r>
          </a:p>
          <a:p>
            <a:pPr algn="r"/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built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0B31E525-0263-C2B1-365E-70348B8AD1A8}"/>
              </a:ext>
            </a:extLst>
          </p:cNvPr>
          <p:cNvSpPr txBox="1"/>
          <p:nvPr/>
        </p:nvSpPr>
        <p:spPr>
          <a:xfrm>
            <a:off x="726058" y="1283819"/>
            <a:ext cx="521048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Courier New" panose="020703090201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Programming Approach: Modular programming with separate header (.h) and source (.c) files.</a:t>
            </a:r>
          </a:p>
          <a:p>
            <a:pPr marL="342900" indent="-342900">
              <a:buFont typeface="Courier New" panose="02070309020105020404" pitchFamily="49" charset="0"/>
              <a:buChar char="o"/>
            </a:pPr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  <a:p>
            <a:pPr marL="342900" indent="-342900">
              <a:buFont typeface="Courier New" panose="020703090201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File Handling: For reading/writing high scores.</a:t>
            </a:r>
          </a:p>
          <a:p>
            <a:pPr marL="342900" indent="-342900">
              <a:buFont typeface="Courier New" panose="02070309020105020404" pitchFamily="49" charset="0"/>
              <a:buChar char="o"/>
            </a:pPr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  <a:p>
            <a:pPr marL="342900" indent="-342900">
              <a:buFont typeface="Courier New" panose="020703090201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Randomization: rand() function for food placement.</a:t>
            </a:r>
          </a:p>
          <a:p>
            <a:pPr marL="342900" indent="-342900">
              <a:buFont typeface="Courier New" panose="02070309020105020404" pitchFamily="49" charset="0"/>
              <a:buChar char="o"/>
            </a:pPr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  <a:p>
            <a:pPr marL="342900" indent="-342900">
              <a:buFont typeface="Courier New" panose="020703090201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Console Functions: System calls for rendering &amp; clearing the screen.</a:t>
            </a:r>
          </a:p>
          <a:p>
            <a:pPr marL="342900" indent="-342900">
              <a:buFont typeface="Courier New" panose="02070309020105020404" pitchFamily="49" charset="0"/>
              <a:buChar char="o"/>
            </a:pPr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  <a:p>
            <a:pPr marL="342900" indent="-342900">
              <a:buFont typeface="Courier New" panose="020703090201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Version Control: GitHub for code tracking, commits, and collaboration.</a:t>
            </a:r>
            <a:endParaRPr lang="en-US" sz="3600" dirty="0">
              <a:solidFill>
                <a:schemeClr val="bg1"/>
              </a:solidFill>
              <a:latin typeface="The Bold Font" pitchFamily="50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B22F61D-67D0-F035-6DE4-F0CE279B3B7B}"/>
              </a:ext>
            </a:extLst>
          </p:cNvPr>
          <p:cNvSpPr txBox="1"/>
          <p:nvPr/>
        </p:nvSpPr>
        <p:spPr>
          <a:xfrm>
            <a:off x="5940774" y="3999059"/>
            <a:ext cx="45529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Main</a:t>
            </a:r>
          </a:p>
          <a:p>
            <a:pPr algn="r"/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purpose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D24F1DC8-1D0B-75FB-7DA8-B649CE081147}"/>
              </a:ext>
            </a:extLst>
          </p:cNvPr>
          <p:cNvSpPr/>
          <p:nvPr/>
        </p:nvSpPr>
        <p:spPr>
          <a:xfrm rot="16200000">
            <a:off x="10474311" y="4225176"/>
            <a:ext cx="348565" cy="30973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580B688B-66A7-5437-9814-2BEF0A4513BA}"/>
              </a:ext>
            </a:extLst>
          </p:cNvPr>
          <p:cNvSpPr txBox="1"/>
          <p:nvPr/>
        </p:nvSpPr>
        <p:spPr>
          <a:xfrm>
            <a:off x="5718512" y="4992393"/>
            <a:ext cx="455295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4000" dirty="0">
                <a:solidFill>
                  <a:schemeClr val="bg1"/>
                </a:solidFill>
                <a:latin typeface="The Bold Font" pitchFamily="50" charset="0"/>
              </a:rPr>
              <a:t>Tech</a:t>
            </a:r>
          </a:p>
          <a:p>
            <a:pPr algn="r"/>
            <a:r>
              <a:rPr lang="en-US" sz="3600" dirty="0">
                <a:solidFill>
                  <a:schemeClr val="bg1"/>
                </a:solidFill>
                <a:latin typeface="The Bold Font" pitchFamily="50" charset="0"/>
              </a:rPr>
              <a:t>stack 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AF729D1-5EB9-5F4B-EF85-93FED700A188}"/>
              </a:ext>
            </a:extLst>
          </p:cNvPr>
          <p:cNvSpPr/>
          <p:nvPr/>
        </p:nvSpPr>
        <p:spPr>
          <a:xfrm rot="16200000">
            <a:off x="10253502" y="5497992"/>
            <a:ext cx="480444" cy="418454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9DE6587D-B99D-8937-CAB9-2827E1672357}"/>
              </a:ext>
            </a:extLst>
          </p:cNvPr>
          <p:cNvSpPr txBox="1"/>
          <p:nvPr/>
        </p:nvSpPr>
        <p:spPr>
          <a:xfrm>
            <a:off x="726058" y="-3403346"/>
            <a:ext cx="52104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Courier New" panose="020703090201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To apply C programming concepts in a functional, interactive project.</a:t>
            </a:r>
          </a:p>
          <a:p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  <a:p>
            <a:pPr marL="342900" indent="-342900">
              <a:buFont typeface="Courier New" panose="020703090201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To practice modular programming by splitting logic into separate reusable functions.</a:t>
            </a:r>
          </a:p>
          <a:p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  <a:p>
            <a:pPr marL="342900" indent="-342900">
              <a:buFont typeface="Courier New" panose="020703090201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To implement file handling for saving scores and loading data.</a:t>
            </a:r>
          </a:p>
          <a:p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  <a:p>
            <a:pPr marL="342900" indent="-342900">
              <a:buFont typeface="Courier New" panose="020703090201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To gain team collaboration experience using GitHub and version control.</a:t>
            </a:r>
            <a:endParaRPr lang="en-US" sz="3600" dirty="0">
              <a:solidFill>
                <a:schemeClr val="bg1"/>
              </a:solidFill>
              <a:latin typeface="The Bold Font" pitchFamily="50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798533F-FE82-60E1-A9A2-C5632F6758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82" y="151570"/>
            <a:ext cx="666056" cy="800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97CD02-F9E6-E6DC-8533-8BF8CEE8C8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15" y="252962"/>
            <a:ext cx="1223073" cy="537411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C58DD49-B4C7-C511-7F3C-D2FAF8388052}"/>
              </a:ext>
            </a:extLst>
          </p:cNvPr>
          <p:cNvSpPr/>
          <p:nvPr/>
        </p:nvSpPr>
        <p:spPr>
          <a:xfrm>
            <a:off x="-12374254" y="2496132"/>
            <a:ext cx="10590413" cy="3068664"/>
          </a:xfrm>
          <a:custGeom>
            <a:avLst/>
            <a:gdLst>
              <a:gd name="connsiteX0" fmla="*/ 1294236 w 10590413"/>
              <a:gd name="connsiteY0" fmla="*/ 810928 h 3068664"/>
              <a:gd name="connsiteX1" fmla="*/ 689802 w 10590413"/>
              <a:gd name="connsiteY1" fmla="*/ 1531599 h 3068664"/>
              <a:gd name="connsiteX2" fmla="*/ 1294236 w 10590413"/>
              <a:gd name="connsiteY2" fmla="*/ 2252270 h 3068664"/>
              <a:gd name="connsiteX3" fmla="*/ 1898670 w 10590413"/>
              <a:gd name="connsiteY3" fmla="*/ 1531599 h 3068664"/>
              <a:gd name="connsiteX4" fmla="*/ 1294236 w 10590413"/>
              <a:gd name="connsiteY4" fmla="*/ 810928 h 3068664"/>
              <a:gd name="connsiteX5" fmla="*/ 1294236 w 10590413"/>
              <a:gd name="connsiteY5" fmla="*/ 0 h 3068664"/>
              <a:gd name="connsiteX6" fmla="*/ 2486765 w 10590413"/>
              <a:gd name="connsiteY6" fmla="*/ 937101 h 3068664"/>
              <a:gd name="connsiteX7" fmla="*/ 2545702 w 10590413"/>
              <a:gd name="connsiteY7" fmla="*/ 1162187 h 3068664"/>
              <a:gd name="connsiteX8" fmla="*/ 10461484 w 10590413"/>
              <a:gd name="connsiteY8" fmla="*/ 1162187 h 3068664"/>
              <a:gd name="connsiteX9" fmla="*/ 10590413 w 10590413"/>
              <a:gd name="connsiteY9" fmla="*/ 1291116 h 3068664"/>
              <a:gd name="connsiteX10" fmla="*/ 10590413 w 10590413"/>
              <a:gd name="connsiteY10" fmla="*/ 1806816 h 3068664"/>
              <a:gd name="connsiteX11" fmla="*/ 10461484 w 10590413"/>
              <a:gd name="connsiteY11" fmla="*/ 1935745 h 3068664"/>
              <a:gd name="connsiteX12" fmla="*/ 2538038 w 10590413"/>
              <a:gd name="connsiteY12" fmla="*/ 1935745 h 3068664"/>
              <a:gd name="connsiteX13" fmla="*/ 2486765 w 10590413"/>
              <a:gd name="connsiteY13" fmla="*/ 2131563 h 3068664"/>
              <a:gd name="connsiteX14" fmla="*/ 1294236 w 10590413"/>
              <a:gd name="connsiteY14" fmla="*/ 3068664 h 3068664"/>
              <a:gd name="connsiteX15" fmla="*/ 0 w 10590413"/>
              <a:gd name="connsiteY15" fmla="*/ 1534332 h 3068664"/>
              <a:gd name="connsiteX16" fmla="*/ 1294236 w 10590413"/>
              <a:gd name="connsiteY16" fmla="*/ 0 h 306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90413" h="3068664">
                <a:moveTo>
                  <a:pt x="1294236" y="810928"/>
                </a:moveTo>
                <a:cubicBezTo>
                  <a:pt x="960416" y="810928"/>
                  <a:pt x="689802" y="1133583"/>
                  <a:pt x="689802" y="1531599"/>
                </a:cubicBezTo>
                <a:cubicBezTo>
                  <a:pt x="689802" y="1929615"/>
                  <a:pt x="960416" y="2252270"/>
                  <a:pt x="1294236" y="2252270"/>
                </a:cubicBezTo>
                <a:cubicBezTo>
                  <a:pt x="1628056" y="2252270"/>
                  <a:pt x="1898670" y="1929615"/>
                  <a:pt x="1898670" y="1531599"/>
                </a:cubicBezTo>
                <a:cubicBezTo>
                  <a:pt x="1898670" y="1133583"/>
                  <a:pt x="1628056" y="810928"/>
                  <a:pt x="1294236" y="810928"/>
                </a:cubicBezTo>
                <a:close/>
                <a:moveTo>
                  <a:pt x="1294236" y="0"/>
                </a:moveTo>
                <a:cubicBezTo>
                  <a:pt x="1830327" y="0"/>
                  <a:pt x="2290289" y="386406"/>
                  <a:pt x="2486765" y="937101"/>
                </a:cubicBezTo>
                <a:lnTo>
                  <a:pt x="2545702" y="1162187"/>
                </a:lnTo>
                <a:lnTo>
                  <a:pt x="10461484" y="1162187"/>
                </a:lnTo>
                <a:cubicBezTo>
                  <a:pt x="10532690" y="1162187"/>
                  <a:pt x="10590413" y="1219910"/>
                  <a:pt x="10590413" y="1291116"/>
                </a:cubicBezTo>
                <a:lnTo>
                  <a:pt x="10590413" y="1806816"/>
                </a:lnTo>
                <a:cubicBezTo>
                  <a:pt x="10590413" y="1878022"/>
                  <a:pt x="10532690" y="1935745"/>
                  <a:pt x="10461484" y="1935745"/>
                </a:cubicBezTo>
                <a:lnTo>
                  <a:pt x="2538038" y="1935745"/>
                </a:lnTo>
                <a:lnTo>
                  <a:pt x="2486765" y="2131563"/>
                </a:lnTo>
                <a:cubicBezTo>
                  <a:pt x="2290289" y="2682258"/>
                  <a:pt x="1830327" y="3068664"/>
                  <a:pt x="1294236" y="3068664"/>
                </a:cubicBezTo>
                <a:cubicBezTo>
                  <a:pt x="579449" y="3068664"/>
                  <a:pt x="0" y="2381720"/>
                  <a:pt x="0" y="1534332"/>
                </a:cubicBezTo>
                <a:cubicBezTo>
                  <a:pt x="0" y="686944"/>
                  <a:pt x="579449" y="0"/>
                  <a:pt x="1294236" y="0"/>
                </a:cubicBez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490092EC-9BC7-65F0-DE17-7B26D25939B9}"/>
              </a:ext>
            </a:extLst>
          </p:cNvPr>
          <p:cNvSpPr txBox="1"/>
          <p:nvPr/>
        </p:nvSpPr>
        <p:spPr>
          <a:xfrm>
            <a:off x="-9800804" y="-271184"/>
            <a:ext cx="115214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800" dirty="0">
                <a:solidFill>
                  <a:schemeClr val="bg1"/>
                </a:solidFill>
                <a:latin typeface="The Bold Font" pitchFamily="50" charset="0"/>
              </a:rPr>
              <a:t>features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F856AA8-DE6F-A361-5B84-C8C6B1433358}"/>
              </a:ext>
            </a:extLst>
          </p:cNvPr>
          <p:cNvGrpSpPr/>
          <p:nvPr/>
        </p:nvGrpSpPr>
        <p:grpSpPr>
          <a:xfrm>
            <a:off x="10379747" y="7299705"/>
            <a:ext cx="1021141" cy="1407506"/>
            <a:chOff x="7166634" y="3939689"/>
            <a:chExt cx="1021141" cy="140750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FF78DFB-CFE6-3A16-2148-4A1A0C692D60}"/>
                </a:ext>
              </a:extLst>
            </p:cNvPr>
            <p:cNvSpPr/>
            <p:nvPr/>
          </p:nvSpPr>
          <p:spPr>
            <a:xfrm>
              <a:off x="7166634" y="3939689"/>
              <a:ext cx="1021141" cy="97551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16074C5-8197-17FC-A19B-901A99A471D5}"/>
                </a:ext>
              </a:extLst>
            </p:cNvPr>
            <p:cNvSpPr/>
            <p:nvPr/>
          </p:nvSpPr>
          <p:spPr>
            <a:xfrm>
              <a:off x="7475620" y="4459706"/>
              <a:ext cx="431706" cy="8874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6">
            <a:extLst>
              <a:ext uri="{FF2B5EF4-FFF2-40B4-BE49-F238E27FC236}">
                <a16:creationId xmlns:a16="http://schemas.microsoft.com/office/drawing/2014/main" id="{69462225-0767-CA93-7BBC-3287A24C12D1}"/>
              </a:ext>
            </a:extLst>
          </p:cNvPr>
          <p:cNvSpPr txBox="1"/>
          <p:nvPr/>
        </p:nvSpPr>
        <p:spPr>
          <a:xfrm>
            <a:off x="-168349" y="-3927201"/>
            <a:ext cx="11521482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3900" dirty="0">
                <a:latin typeface="The Bold Font" pitchFamily="50" charset="0"/>
              </a:rPr>
              <a:t>key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41FDDE-F376-29F7-534F-ACF6F07B93B7}"/>
              </a:ext>
            </a:extLst>
          </p:cNvPr>
          <p:cNvSpPr txBox="1"/>
          <p:nvPr/>
        </p:nvSpPr>
        <p:spPr>
          <a:xfrm>
            <a:off x="596914" y="6165673"/>
            <a:ext cx="589923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bg1"/>
                </a:solidFill>
                <a:latin typeface="The Bold Font" pitchFamily="50" charset="0"/>
              </a:rPr>
              <a:t>Labib, Raonok, Tahsin, Tanvir, </a:t>
            </a:r>
            <a:r>
              <a:rPr lang="en-US" sz="1700" dirty="0" err="1">
                <a:solidFill>
                  <a:schemeClr val="bg1"/>
                </a:solidFill>
                <a:latin typeface="The Bold Font" pitchFamily="50" charset="0"/>
              </a:rPr>
              <a:t>Sorno</a:t>
            </a:r>
            <a:endParaRPr lang="en-US" sz="1700" dirty="0">
              <a:solidFill>
                <a:schemeClr val="bg1"/>
              </a:solidFill>
              <a:latin typeface="The Bold Font" pitchFamily="50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0E2E4-D56B-3B55-3CFA-308255A7DAAA}"/>
              </a:ext>
            </a:extLst>
          </p:cNvPr>
          <p:cNvCxnSpPr/>
          <p:nvPr/>
        </p:nvCxnSpPr>
        <p:spPr>
          <a:xfrm>
            <a:off x="549289" y="6126567"/>
            <a:ext cx="0" cy="49956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306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B553BEB-44F3-7896-3B57-B475CC56846D}"/>
              </a:ext>
            </a:extLst>
          </p:cNvPr>
          <p:cNvSpPr/>
          <p:nvPr/>
        </p:nvSpPr>
        <p:spPr>
          <a:xfrm>
            <a:off x="502386" y="2496132"/>
            <a:ext cx="10590413" cy="3068664"/>
          </a:xfrm>
          <a:custGeom>
            <a:avLst/>
            <a:gdLst>
              <a:gd name="connsiteX0" fmla="*/ 1294236 w 10590413"/>
              <a:gd name="connsiteY0" fmla="*/ 810928 h 3068664"/>
              <a:gd name="connsiteX1" fmla="*/ 689802 w 10590413"/>
              <a:gd name="connsiteY1" fmla="*/ 1531599 h 3068664"/>
              <a:gd name="connsiteX2" fmla="*/ 1294236 w 10590413"/>
              <a:gd name="connsiteY2" fmla="*/ 2252270 h 3068664"/>
              <a:gd name="connsiteX3" fmla="*/ 1898670 w 10590413"/>
              <a:gd name="connsiteY3" fmla="*/ 1531599 h 3068664"/>
              <a:gd name="connsiteX4" fmla="*/ 1294236 w 10590413"/>
              <a:gd name="connsiteY4" fmla="*/ 810928 h 3068664"/>
              <a:gd name="connsiteX5" fmla="*/ 1294236 w 10590413"/>
              <a:gd name="connsiteY5" fmla="*/ 0 h 3068664"/>
              <a:gd name="connsiteX6" fmla="*/ 2486765 w 10590413"/>
              <a:gd name="connsiteY6" fmla="*/ 937101 h 3068664"/>
              <a:gd name="connsiteX7" fmla="*/ 2545702 w 10590413"/>
              <a:gd name="connsiteY7" fmla="*/ 1162187 h 3068664"/>
              <a:gd name="connsiteX8" fmla="*/ 10461484 w 10590413"/>
              <a:gd name="connsiteY8" fmla="*/ 1162187 h 3068664"/>
              <a:gd name="connsiteX9" fmla="*/ 10590413 w 10590413"/>
              <a:gd name="connsiteY9" fmla="*/ 1291116 h 3068664"/>
              <a:gd name="connsiteX10" fmla="*/ 10590413 w 10590413"/>
              <a:gd name="connsiteY10" fmla="*/ 1806816 h 3068664"/>
              <a:gd name="connsiteX11" fmla="*/ 10461484 w 10590413"/>
              <a:gd name="connsiteY11" fmla="*/ 1935745 h 3068664"/>
              <a:gd name="connsiteX12" fmla="*/ 2538038 w 10590413"/>
              <a:gd name="connsiteY12" fmla="*/ 1935745 h 3068664"/>
              <a:gd name="connsiteX13" fmla="*/ 2486765 w 10590413"/>
              <a:gd name="connsiteY13" fmla="*/ 2131563 h 3068664"/>
              <a:gd name="connsiteX14" fmla="*/ 1294236 w 10590413"/>
              <a:gd name="connsiteY14" fmla="*/ 3068664 h 3068664"/>
              <a:gd name="connsiteX15" fmla="*/ 0 w 10590413"/>
              <a:gd name="connsiteY15" fmla="*/ 1534332 h 3068664"/>
              <a:gd name="connsiteX16" fmla="*/ 1294236 w 10590413"/>
              <a:gd name="connsiteY16" fmla="*/ 0 h 306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90413" h="3068664">
                <a:moveTo>
                  <a:pt x="1294236" y="810928"/>
                </a:moveTo>
                <a:cubicBezTo>
                  <a:pt x="960416" y="810928"/>
                  <a:pt x="689802" y="1133583"/>
                  <a:pt x="689802" y="1531599"/>
                </a:cubicBezTo>
                <a:cubicBezTo>
                  <a:pt x="689802" y="1929615"/>
                  <a:pt x="960416" y="2252270"/>
                  <a:pt x="1294236" y="2252270"/>
                </a:cubicBezTo>
                <a:cubicBezTo>
                  <a:pt x="1628056" y="2252270"/>
                  <a:pt x="1898670" y="1929615"/>
                  <a:pt x="1898670" y="1531599"/>
                </a:cubicBezTo>
                <a:cubicBezTo>
                  <a:pt x="1898670" y="1133583"/>
                  <a:pt x="1628056" y="810928"/>
                  <a:pt x="1294236" y="810928"/>
                </a:cubicBezTo>
                <a:close/>
                <a:moveTo>
                  <a:pt x="1294236" y="0"/>
                </a:moveTo>
                <a:cubicBezTo>
                  <a:pt x="1830327" y="0"/>
                  <a:pt x="2290289" y="386406"/>
                  <a:pt x="2486765" y="937101"/>
                </a:cubicBezTo>
                <a:lnTo>
                  <a:pt x="2545702" y="1162187"/>
                </a:lnTo>
                <a:lnTo>
                  <a:pt x="10461484" y="1162187"/>
                </a:lnTo>
                <a:cubicBezTo>
                  <a:pt x="10532690" y="1162187"/>
                  <a:pt x="10590413" y="1219910"/>
                  <a:pt x="10590413" y="1291116"/>
                </a:cubicBezTo>
                <a:lnTo>
                  <a:pt x="10590413" y="1806816"/>
                </a:lnTo>
                <a:cubicBezTo>
                  <a:pt x="10590413" y="1878022"/>
                  <a:pt x="10532690" y="1935745"/>
                  <a:pt x="10461484" y="1935745"/>
                </a:cubicBezTo>
                <a:lnTo>
                  <a:pt x="2538038" y="1935745"/>
                </a:lnTo>
                <a:lnTo>
                  <a:pt x="2486765" y="2131563"/>
                </a:lnTo>
                <a:cubicBezTo>
                  <a:pt x="2290289" y="2682258"/>
                  <a:pt x="1830327" y="3068664"/>
                  <a:pt x="1294236" y="3068664"/>
                </a:cubicBezTo>
                <a:cubicBezTo>
                  <a:pt x="579449" y="3068664"/>
                  <a:pt x="0" y="2381720"/>
                  <a:pt x="0" y="1534332"/>
                </a:cubicBezTo>
                <a:cubicBezTo>
                  <a:pt x="0" y="686944"/>
                  <a:pt x="579449" y="0"/>
                  <a:pt x="1294236" y="0"/>
                </a:cubicBez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DF9DC447-1613-1117-1661-2BE0539632D2}"/>
              </a:ext>
            </a:extLst>
          </p:cNvPr>
          <p:cNvSpPr txBox="1"/>
          <p:nvPr/>
        </p:nvSpPr>
        <p:spPr>
          <a:xfrm>
            <a:off x="335259" y="-7845554"/>
            <a:ext cx="11521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Project Overview</a:t>
            </a:r>
          </a:p>
        </p:txBody>
      </p:sp>
      <p:pic>
        <p:nvPicPr>
          <p:cNvPr id="3" name="Graphic 2" descr="Single gear with solid fill">
            <a:extLst>
              <a:ext uri="{FF2B5EF4-FFF2-40B4-BE49-F238E27FC236}">
                <a16:creationId xmlns:a16="http://schemas.microsoft.com/office/drawing/2014/main" id="{8D9AFFD7-454B-3207-D3CA-F8D2A9BBE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821246">
            <a:off x="14219966" y="-9328795"/>
            <a:ext cx="3706678" cy="3706678"/>
          </a:xfrm>
          <a:prstGeom prst="rect">
            <a:avLst/>
          </a:prstGeom>
        </p:spPr>
      </p:pic>
      <p:pic>
        <p:nvPicPr>
          <p:cNvPr id="4" name="Graphic 3" descr="Single gear with solid fill">
            <a:extLst>
              <a:ext uri="{FF2B5EF4-FFF2-40B4-BE49-F238E27FC236}">
                <a16:creationId xmlns:a16="http://schemas.microsoft.com/office/drawing/2014/main" id="{8E160CD7-CBB8-735F-B853-81F9A5AE99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131003">
            <a:off x="14284929" y="-6689092"/>
            <a:ext cx="2007594" cy="200759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20ADCA6-7108-1C66-7C5D-DBE2842B319D}"/>
              </a:ext>
            </a:extLst>
          </p:cNvPr>
          <p:cNvCxnSpPr/>
          <p:nvPr/>
        </p:nvCxnSpPr>
        <p:spPr>
          <a:xfrm>
            <a:off x="15367379" y="-5364993"/>
            <a:ext cx="0" cy="530042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C7F798F-7F2A-27B3-CDC8-112B642831F0}"/>
              </a:ext>
            </a:extLst>
          </p:cNvPr>
          <p:cNvCxnSpPr>
            <a:cxnSpLocks/>
          </p:cNvCxnSpPr>
          <p:nvPr/>
        </p:nvCxnSpPr>
        <p:spPr>
          <a:xfrm>
            <a:off x="16403182" y="-7028478"/>
            <a:ext cx="0" cy="633105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6">
            <a:extLst>
              <a:ext uri="{FF2B5EF4-FFF2-40B4-BE49-F238E27FC236}">
                <a16:creationId xmlns:a16="http://schemas.microsoft.com/office/drawing/2014/main" id="{78272D82-EB74-7895-6738-1DB0EEBE7F57}"/>
              </a:ext>
            </a:extLst>
          </p:cNvPr>
          <p:cNvSpPr txBox="1"/>
          <p:nvPr/>
        </p:nvSpPr>
        <p:spPr>
          <a:xfrm>
            <a:off x="-3008888" y="3188257"/>
            <a:ext cx="2031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What WE</a:t>
            </a:r>
          </a:p>
          <a:p>
            <a:pPr algn="r"/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built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DD191173-286E-359C-45F4-94B36824CA79}"/>
              </a:ext>
            </a:extLst>
          </p:cNvPr>
          <p:cNvSpPr txBox="1"/>
          <p:nvPr/>
        </p:nvSpPr>
        <p:spPr>
          <a:xfrm>
            <a:off x="726058" y="-6713305"/>
            <a:ext cx="521048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Courier New" panose="020703090201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Programming Approach: Modular programming with separate header (.h) and source (.c) files.</a:t>
            </a:r>
          </a:p>
          <a:p>
            <a:pPr marL="342900" indent="-342900">
              <a:buFont typeface="Courier New" panose="02070309020105020404" pitchFamily="49" charset="0"/>
              <a:buChar char="o"/>
            </a:pPr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  <a:p>
            <a:pPr marL="342900" indent="-342900">
              <a:buFont typeface="Courier New" panose="020703090201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File Handling: For reading/writing high scores.</a:t>
            </a:r>
          </a:p>
          <a:p>
            <a:pPr marL="342900" indent="-342900">
              <a:buFont typeface="Courier New" panose="02070309020105020404" pitchFamily="49" charset="0"/>
              <a:buChar char="o"/>
            </a:pPr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  <a:p>
            <a:pPr marL="342900" indent="-342900">
              <a:buFont typeface="Courier New" panose="020703090201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Randomization: rand() function for food placement.</a:t>
            </a:r>
          </a:p>
          <a:p>
            <a:pPr marL="342900" indent="-342900">
              <a:buFont typeface="Courier New" panose="02070309020105020404" pitchFamily="49" charset="0"/>
              <a:buChar char="o"/>
            </a:pPr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  <a:p>
            <a:pPr marL="342900" indent="-342900">
              <a:buFont typeface="Courier New" panose="020703090201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Console Functions: System calls for rendering &amp; clearing the screen.</a:t>
            </a:r>
          </a:p>
          <a:p>
            <a:pPr marL="342900" indent="-342900">
              <a:buFont typeface="Courier New" panose="02070309020105020404" pitchFamily="49" charset="0"/>
              <a:buChar char="o"/>
            </a:pPr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  <a:p>
            <a:pPr marL="342900" indent="-342900">
              <a:buFont typeface="Courier New" panose="020703090201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Version Control: GitHub for code tracking, commits, and collaboration.</a:t>
            </a:r>
            <a:endParaRPr lang="en-US" sz="3600" dirty="0">
              <a:solidFill>
                <a:schemeClr val="bg1"/>
              </a:solidFill>
              <a:latin typeface="The Bold Font" pitchFamily="50" charset="0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7C647823-936A-A240-B4B2-4A1845200455}"/>
              </a:ext>
            </a:extLst>
          </p:cNvPr>
          <p:cNvSpPr txBox="1"/>
          <p:nvPr/>
        </p:nvSpPr>
        <p:spPr>
          <a:xfrm>
            <a:off x="-5542383" y="4055072"/>
            <a:ext cx="45529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Main</a:t>
            </a:r>
          </a:p>
          <a:p>
            <a:pPr algn="r"/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purpose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24F3B719-39F2-A9D6-D566-3428F1A16163}"/>
              </a:ext>
            </a:extLst>
          </p:cNvPr>
          <p:cNvSpPr txBox="1"/>
          <p:nvPr/>
        </p:nvSpPr>
        <p:spPr>
          <a:xfrm>
            <a:off x="-5764645" y="5048406"/>
            <a:ext cx="455295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4000" dirty="0">
                <a:solidFill>
                  <a:schemeClr val="bg1"/>
                </a:solidFill>
                <a:latin typeface="The Bold Font" pitchFamily="50" charset="0"/>
              </a:rPr>
              <a:t>Tech</a:t>
            </a:r>
          </a:p>
          <a:p>
            <a:pPr algn="r"/>
            <a:r>
              <a:rPr lang="en-US" sz="3600" dirty="0">
                <a:solidFill>
                  <a:schemeClr val="bg1"/>
                </a:solidFill>
                <a:latin typeface="The Bold Font" pitchFamily="50" charset="0"/>
              </a:rPr>
              <a:t>stack 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F03C9BA9-5E75-E6C9-CC08-626E92B5F2CD}"/>
              </a:ext>
            </a:extLst>
          </p:cNvPr>
          <p:cNvSpPr txBox="1"/>
          <p:nvPr/>
        </p:nvSpPr>
        <p:spPr>
          <a:xfrm>
            <a:off x="726058" y="-11400470"/>
            <a:ext cx="52104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Courier New" panose="020703090201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To apply C programming concepts in a functional, interactive project.</a:t>
            </a:r>
          </a:p>
          <a:p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  <a:p>
            <a:pPr marL="342900" indent="-342900">
              <a:buFont typeface="Courier New" panose="020703090201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To practice modular programming by splitting logic into separate reusable functions.</a:t>
            </a:r>
          </a:p>
          <a:p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  <a:p>
            <a:pPr marL="342900" indent="-342900">
              <a:buFont typeface="Courier New" panose="020703090201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To implement file handling for saving scores and loading data.</a:t>
            </a:r>
          </a:p>
          <a:p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  <a:p>
            <a:pPr marL="342900" indent="-342900">
              <a:buFont typeface="Courier New" panose="020703090201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To gain team collaboration experience using GitHub and version control.</a:t>
            </a:r>
            <a:endParaRPr lang="en-US" sz="3600" dirty="0">
              <a:solidFill>
                <a:schemeClr val="bg1"/>
              </a:solidFill>
              <a:latin typeface="The Bold Font" pitchFamily="50" charset="0"/>
            </a:endParaRPr>
          </a:p>
        </p:txBody>
      </p:sp>
      <p:sp>
        <p:nvSpPr>
          <p:cNvPr id="22" name="TextBox 6">
            <a:extLst>
              <a:ext uri="{FF2B5EF4-FFF2-40B4-BE49-F238E27FC236}">
                <a16:creationId xmlns:a16="http://schemas.microsoft.com/office/drawing/2014/main" id="{68D934DE-7B65-3E52-8B3A-ACA061228D5E}"/>
              </a:ext>
            </a:extLst>
          </p:cNvPr>
          <p:cNvSpPr txBox="1"/>
          <p:nvPr/>
        </p:nvSpPr>
        <p:spPr>
          <a:xfrm>
            <a:off x="1101725" y="3239235"/>
            <a:ext cx="110294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800" dirty="0">
                <a:solidFill>
                  <a:schemeClr val="bg1"/>
                </a:solidFill>
                <a:latin typeface="The Bold Font" pitchFamily="50" charset="0"/>
              </a:rPr>
              <a:t>features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79AA5F2-3724-8A3E-AC2C-A27BEFE124D5}"/>
              </a:ext>
            </a:extLst>
          </p:cNvPr>
          <p:cNvGrpSpPr/>
          <p:nvPr/>
        </p:nvGrpSpPr>
        <p:grpSpPr>
          <a:xfrm>
            <a:off x="9573222" y="4608466"/>
            <a:ext cx="1021141" cy="1407506"/>
            <a:chOff x="7166634" y="3939689"/>
            <a:chExt cx="1021141" cy="140750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46C3DDF-ED0A-DB9F-CFE3-C704FF73F14B}"/>
                </a:ext>
              </a:extLst>
            </p:cNvPr>
            <p:cNvSpPr/>
            <p:nvPr/>
          </p:nvSpPr>
          <p:spPr>
            <a:xfrm>
              <a:off x="7166634" y="3939689"/>
              <a:ext cx="1021141" cy="97551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E747373-4BE2-31F2-AD7D-BD47B1090F39}"/>
                </a:ext>
              </a:extLst>
            </p:cNvPr>
            <p:cNvSpPr/>
            <p:nvPr/>
          </p:nvSpPr>
          <p:spPr>
            <a:xfrm>
              <a:off x="7475620" y="4459706"/>
              <a:ext cx="431706" cy="8874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6">
            <a:extLst>
              <a:ext uri="{FF2B5EF4-FFF2-40B4-BE49-F238E27FC236}">
                <a16:creationId xmlns:a16="http://schemas.microsoft.com/office/drawing/2014/main" id="{8694DABD-2E6F-D939-FA4B-BE53110C3E24}"/>
              </a:ext>
            </a:extLst>
          </p:cNvPr>
          <p:cNvSpPr txBox="1"/>
          <p:nvPr/>
        </p:nvSpPr>
        <p:spPr>
          <a:xfrm>
            <a:off x="1154089" y="56114"/>
            <a:ext cx="11521482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3900" dirty="0">
                <a:latin typeface="The Bold Font" pitchFamily="50" charset="0"/>
              </a:rPr>
              <a:t>key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399B1EF-7CDB-F69E-CF8D-FDFDB0B427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2362" y="77921"/>
            <a:ext cx="666056" cy="8001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EDF9750-9764-B13C-EBCB-76FBCE53F83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82" y="209266"/>
            <a:ext cx="1223073" cy="537411"/>
          </a:xfrm>
          <a:prstGeom prst="rect">
            <a:avLst/>
          </a:prstGeom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1426AE0D-85FD-EBDD-0819-E73FB0CF44D9}"/>
              </a:ext>
            </a:extLst>
          </p:cNvPr>
          <p:cNvSpPr/>
          <p:nvPr/>
        </p:nvSpPr>
        <p:spPr>
          <a:xfrm rot="10622185">
            <a:off x="-7833697" y="-4619287"/>
            <a:ext cx="8201484" cy="6934200"/>
          </a:xfrm>
          <a:custGeom>
            <a:avLst/>
            <a:gdLst>
              <a:gd name="connsiteX0" fmla="*/ 4743909 w 8201484"/>
              <a:gd name="connsiteY0" fmla="*/ 0 h 6934200"/>
              <a:gd name="connsiteX1" fmla="*/ 8201484 w 8201484"/>
              <a:gd name="connsiteY1" fmla="*/ 3467100 h 6934200"/>
              <a:gd name="connsiteX2" fmla="*/ 4743909 w 8201484"/>
              <a:gd name="connsiteY2" fmla="*/ 6934200 h 6934200"/>
              <a:gd name="connsiteX3" fmla="*/ 1703645 w 8201484"/>
              <a:gd name="connsiteY3" fmla="*/ 5119726 h 6934200"/>
              <a:gd name="connsiteX4" fmla="*/ 1663766 w 8201484"/>
              <a:gd name="connsiteY4" fmla="*/ 5036716 h 6934200"/>
              <a:gd name="connsiteX5" fmla="*/ 0 w 8201484"/>
              <a:gd name="connsiteY5" fmla="*/ 3575299 h 6934200"/>
              <a:gd name="connsiteX6" fmla="*/ 1510128 w 8201484"/>
              <a:gd name="connsiteY6" fmla="*/ 2248836 h 6934200"/>
              <a:gd name="connsiteX7" fmla="*/ 1558047 w 8201484"/>
              <a:gd name="connsiteY7" fmla="*/ 2117549 h 6934200"/>
              <a:gd name="connsiteX8" fmla="*/ 4743909 w 8201484"/>
              <a:gd name="connsiteY8" fmla="*/ 0 h 693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01484" h="6934200">
                <a:moveTo>
                  <a:pt x="4743909" y="0"/>
                </a:moveTo>
                <a:cubicBezTo>
                  <a:pt x="6653475" y="0"/>
                  <a:pt x="8201484" y="1552274"/>
                  <a:pt x="8201484" y="3467100"/>
                </a:cubicBezTo>
                <a:cubicBezTo>
                  <a:pt x="8201484" y="5381926"/>
                  <a:pt x="6653475" y="6934200"/>
                  <a:pt x="4743909" y="6934200"/>
                </a:cubicBezTo>
                <a:cubicBezTo>
                  <a:pt x="3431082" y="6934200"/>
                  <a:pt x="2289148" y="6200508"/>
                  <a:pt x="1703645" y="5119726"/>
                </a:cubicBezTo>
                <a:lnTo>
                  <a:pt x="1663766" y="5036716"/>
                </a:lnTo>
                <a:lnTo>
                  <a:pt x="0" y="3575299"/>
                </a:lnTo>
                <a:lnTo>
                  <a:pt x="1510128" y="2248836"/>
                </a:lnTo>
                <a:lnTo>
                  <a:pt x="1558047" y="2117549"/>
                </a:lnTo>
                <a:cubicBezTo>
                  <a:pt x="2082936" y="873154"/>
                  <a:pt x="3311735" y="0"/>
                  <a:pt x="4743909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CE9EB80-A990-A6D5-B42A-6FC38BE9AF5D}"/>
              </a:ext>
            </a:extLst>
          </p:cNvPr>
          <p:cNvGrpSpPr/>
          <p:nvPr/>
        </p:nvGrpSpPr>
        <p:grpSpPr>
          <a:xfrm rot="16200000">
            <a:off x="-5321209" y="-1463661"/>
            <a:ext cx="8724441" cy="3574450"/>
            <a:chOff x="3482084" y="-4975"/>
            <a:chExt cx="5218782" cy="1498205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C971FA4-379D-C09E-BF11-9A75AD7E6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7729" y="-4975"/>
              <a:ext cx="2866176" cy="1498205"/>
            </a:xfrm>
            <a:prstGeom prst="rect">
              <a:avLst/>
            </a:prstGeom>
          </p:spPr>
        </p:pic>
        <p:sp>
          <p:nvSpPr>
            <p:cNvPr id="52" name="TextBox 6">
              <a:extLst>
                <a:ext uri="{FF2B5EF4-FFF2-40B4-BE49-F238E27FC236}">
                  <a16:creationId xmlns:a16="http://schemas.microsoft.com/office/drawing/2014/main" id="{3299B83B-9D69-DE94-D982-23F52F283262}"/>
                </a:ext>
              </a:extLst>
            </p:cNvPr>
            <p:cNvSpPr txBox="1"/>
            <p:nvPr/>
          </p:nvSpPr>
          <p:spPr>
            <a:xfrm>
              <a:off x="5186849" y="451114"/>
              <a:ext cx="1809251" cy="270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600" dirty="0">
                  <a:latin typeface="The Bold Font" pitchFamily="50" charset="0"/>
                </a:rPr>
                <a:t>features</a:t>
              </a:r>
            </a:p>
          </p:txBody>
        </p:sp>
        <p:sp>
          <p:nvSpPr>
            <p:cNvPr id="53" name="TextBox 6">
              <a:extLst>
                <a:ext uri="{FF2B5EF4-FFF2-40B4-BE49-F238E27FC236}">
                  <a16:creationId xmlns:a16="http://schemas.microsoft.com/office/drawing/2014/main" id="{47783E8F-54A0-9A57-A18E-B983D830A7FE}"/>
                </a:ext>
              </a:extLst>
            </p:cNvPr>
            <p:cNvSpPr txBox="1"/>
            <p:nvPr/>
          </p:nvSpPr>
          <p:spPr>
            <a:xfrm>
              <a:off x="3482084" y="-4975"/>
              <a:ext cx="5218782" cy="5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0" dirty="0">
                  <a:latin typeface="The Bold Font" pitchFamily="50" charset="0"/>
                </a:rPr>
                <a:t>key</a:t>
              </a:r>
            </a:p>
          </p:txBody>
        </p:sp>
      </p:grpSp>
      <p:sp>
        <p:nvSpPr>
          <p:cNvPr id="54" name="TextBox 6">
            <a:extLst>
              <a:ext uri="{FF2B5EF4-FFF2-40B4-BE49-F238E27FC236}">
                <a16:creationId xmlns:a16="http://schemas.microsoft.com/office/drawing/2014/main" id="{9B1A82C0-59A3-3E52-0E1A-A443F2DB752B}"/>
              </a:ext>
            </a:extLst>
          </p:cNvPr>
          <p:cNvSpPr txBox="1"/>
          <p:nvPr/>
        </p:nvSpPr>
        <p:spPr>
          <a:xfrm>
            <a:off x="-326055" y="6914799"/>
            <a:ext cx="8648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Grid-based movement; </a:t>
            </a:r>
          </a:p>
          <a:p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grows +1 segment per food.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CA1BC63A-E5F8-22E4-6D22-0D8A7987E8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194" y="4662059"/>
            <a:ext cx="2238832" cy="1670165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CA0C1DF9-A9C7-90F4-4BE6-2C6DAC98A4BE}"/>
              </a:ext>
            </a:extLst>
          </p:cNvPr>
          <p:cNvSpPr txBox="1"/>
          <p:nvPr/>
        </p:nvSpPr>
        <p:spPr>
          <a:xfrm>
            <a:off x="7792380" y="6281698"/>
            <a:ext cx="589923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The Bold Font" pitchFamily="50" charset="0"/>
              </a:rPr>
              <a:t>Labib, Raonok, Tahsin, Tanvir, </a:t>
            </a:r>
            <a:r>
              <a:rPr lang="en-US" sz="1700" dirty="0" err="1">
                <a:latin typeface="The Bold Font" pitchFamily="50" charset="0"/>
              </a:rPr>
              <a:t>Sorno</a:t>
            </a:r>
            <a:endParaRPr lang="en-US" sz="1700" dirty="0">
              <a:latin typeface="The Bold Font" pitchFamily="50" charset="0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E82BFAB-B399-A91A-7783-017484D949C7}"/>
              </a:ext>
            </a:extLst>
          </p:cNvPr>
          <p:cNvCxnSpPr/>
          <p:nvPr/>
        </p:nvCxnSpPr>
        <p:spPr>
          <a:xfrm>
            <a:off x="11948830" y="6208885"/>
            <a:ext cx="0" cy="49956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36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6">
            <a:extLst>
              <a:ext uri="{FF2B5EF4-FFF2-40B4-BE49-F238E27FC236}">
                <a16:creationId xmlns:a16="http://schemas.microsoft.com/office/drawing/2014/main" id="{E2F9E70D-E260-2968-82E8-13464CCE4109}"/>
              </a:ext>
            </a:extLst>
          </p:cNvPr>
          <p:cNvSpPr txBox="1"/>
          <p:nvPr/>
        </p:nvSpPr>
        <p:spPr>
          <a:xfrm>
            <a:off x="-1315094" y="2935528"/>
            <a:ext cx="115214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6600" dirty="0">
                <a:solidFill>
                  <a:schemeClr val="bg1"/>
                </a:solidFill>
                <a:latin typeface="The Bold Font" pitchFamily="50" charset="0"/>
              </a:rPr>
              <a:t>Movement &amp; Growth</a:t>
            </a:r>
          </a:p>
        </p:txBody>
      </p:sp>
      <p:sp>
        <p:nvSpPr>
          <p:cNvPr id="32" name="TextBox 6">
            <a:extLst>
              <a:ext uri="{FF2B5EF4-FFF2-40B4-BE49-F238E27FC236}">
                <a16:creationId xmlns:a16="http://schemas.microsoft.com/office/drawing/2014/main" id="{83E06A64-C6F9-BB6F-9370-6F6D53808E11}"/>
              </a:ext>
            </a:extLst>
          </p:cNvPr>
          <p:cNvSpPr txBox="1"/>
          <p:nvPr/>
        </p:nvSpPr>
        <p:spPr>
          <a:xfrm>
            <a:off x="969345" y="4634720"/>
            <a:ext cx="8648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Grid-based movement; </a:t>
            </a:r>
          </a:p>
          <a:p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grows +1 segment per food.</a:t>
            </a: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64A6BABF-97FD-D1A5-8F70-E41606CE7DF4}"/>
              </a:ext>
            </a:extLst>
          </p:cNvPr>
          <p:cNvSpPr/>
          <p:nvPr/>
        </p:nvSpPr>
        <p:spPr>
          <a:xfrm rot="5400000">
            <a:off x="369664" y="4886368"/>
            <a:ext cx="480444" cy="418454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529CA3C-7A2E-932E-A8FE-B79198EF5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102" y="-140036"/>
            <a:ext cx="2238832" cy="1670165"/>
          </a:xfrm>
          <a:prstGeom prst="rect">
            <a:avLst/>
          </a:prstGeom>
        </p:spPr>
      </p:pic>
      <p:sp>
        <p:nvSpPr>
          <p:cNvPr id="35" name="TextBox 6">
            <a:extLst>
              <a:ext uri="{FF2B5EF4-FFF2-40B4-BE49-F238E27FC236}">
                <a16:creationId xmlns:a16="http://schemas.microsoft.com/office/drawing/2014/main" id="{D41FB760-305F-3B4C-6C46-08E3D2DF008D}"/>
              </a:ext>
            </a:extLst>
          </p:cNvPr>
          <p:cNvSpPr txBox="1"/>
          <p:nvPr/>
        </p:nvSpPr>
        <p:spPr>
          <a:xfrm>
            <a:off x="4534960" y="315816"/>
            <a:ext cx="3024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rgbClr val="006600"/>
                </a:solidFill>
                <a:latin typeface="The Bold Font" pitchFamily="50" charset="0"/>
              </a:rPr>
              <a:t>features</a:t>
            </a:r>
          </a:p>
        </p:txBody>
      </p:sp>
      <p:sp>
        <p:nvSpPr>
          <p:cNvPr id="36" name="TextBox 6">
            <a:extLst>
              <a:ext uri="{FF2B5EF4-FFF2-40B4-BE49-F238E27FC236}">
                <a16:creationId xmlns:a16="http://schemas.microsoft.com/office/drawing/2014/main" id="{434A64E4-3BAC-4F7B-BDD6-A05B339F10FF}"/>
              </a:ext>
            </a:extLst>
          </p:cNvPr>
          <p:cNvSpPr txBox="1"/>
          <p:nvPr/>
        </p:nvSpPr>
        <p:spPr>
          <a:xfrm>
            <a:off x="1685038" y="60367"/>
            <a:ext cx="8724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latin typeface="The Bold Font" pitchFamily="50" charset="0"/>
              </a:rPr>
              <a:t>key</a:t>
            </a:r>
          </a:p>
        </p:txBody>
      </p:sp>
      <p:pic>
        <p:nvPicPr>
          <p:cNvPr id="37" name="Graphic 36" descr="Single gear with solid fill">
            <a:extLst>
              <a:ext uri="{FF2B5EF4-FFF2-40B4-BE49-F238E27FC236}">
                <a16:creationId xmlns:a16="http://schemas.microsoft.com/office/drawing/2014/main" id="{ABBB8090-0B37-BC55-537A-632BF8456D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821246">
            <a:off x="9792345" y="-1350721"/>
            <a:ext cx="3706678" cy="3706678"/>
          </a:xfrm>
          <a:prstGeom prst="rect">
            <a:avLst/>
          </a:prstGeom>
        </p:spPr>
      </p:pic>
      <p:pic>
        <p:nvPicPr>
          <p:cNvPr id="38" name="Graphic 37" descr="Single gear with solid fill">
            <a:extLst>
              <a:ext uri="{FF2B5EF4-FFF2-40B4-BE49-F238E27FC236}">
                <a16:creationId xmlns:a16="http://schemas.microsoft.com/office/drawing/2014/main" id="{66D6B573-B447-F124-5213-C06F3579D2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1131003">
            <a:off x="9857308" y="1288982"/>
            <a:ext cx="2007594" cy="2007594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2FCE9DD-5C06-7C66-A713-69B9A568B47B}"/>
              </a:ext>
            </a:extLst>
          </p:cNvPr>
          <p:cNvCxnSpPr/>
          <p:nvPr/>
        </p:nvCxnSpPr>
        <p:spPr>
          <a:xfrm>
            <a:off x="10939758" y="2613081"/>
            <a:ext cx="0" cy="530042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8A480CB-2592-9524-31AD-502CB58C73F5}"/>
              </a:ext>
            </a:extLst>
          </p:cNvPr>
          <p:cNvCxnSpPr>
            <a:cxnSpLocks/>
          </p:cNvCxnSpPr>
          <p:nvPr/>
        </p:nvCxnSpPr>
        <p:spPr>
          <a:xfrm>
            <a:off x="11975561" y="949596"/>
            <a:ext cx="0" cy="633105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F05B76D1-571F-C603-2F6C-263E958CDDEC}"/>
              </a:ext>
            </a:extLst>
          </p:cNvPr>
          <p:cNvSpPr/>
          <p:nvPr/>
        </p:nvSpPr>
        <p:spPr>
          <a:xfrm rot="16200000">
            <a:off x="10210801" y="3400001"/>
            <a:ext cx="480444" cy="418454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EA7B4BF4-7B6A-7B85-260A-36951AF0AB28}"/>
              </a:ext>
            </a:extLst>
          </p:cNvPr>
          <p:cNvSpPr/>
          <p:nvPr/>
        </p:nvSpPr>
        <p:spPr>
          <a:xfrm rot="16200000">
            <a:off x="12937337" y="3298597"/>
            <a:ext cx="338554" cy="250771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6">
            <a:extLst>
              <a:ext uri="{FF2B5EF4-FFF2-40B4-BE49-F238E27FC236}">
                <a16:creationId xmlns:a16="http://schemas.microsoft.com/office/drawing/2014/main" id="{C99197B6-E31A-0B2F-AF0B-CE09A586DE0F}"/>
              </a:ext>
            </a:extLst>
          </p:cNvPr>
          <p:cNvSpPr txBox="1"/>
          <p:nvPr/>
        </p:nvSpPr>
        <p:spPr>
          <a:xfrm>
            <a:off x="-1112003" y="6702328"/>
            <a:ext cx="115214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6000" dirty="0">
                <a:solidFill>
                  <a:schemeClr val="bg1"/>
                </a:solidFill>
                <a:latin typeface="The Bold Font" pitchFamily="50" charset="0"/>
              </a:rPr>
              <a:t>Food Spawning</a:t>
            </a:r>
          </a:p>
        </p:txBody>
      </p:sp>
      <p:sp>
        <p:nvSpPr>
          <p:cNvPr id="48" name="TextBox 6">
            <a:extLst>
              <a:ext uri="{FF2B5EF4-FFF2-40B4-BE49-F238E27FC236}">
                <a16:creationId xmlns:a16="http://schemas.microsoft.com/office/drawing/2014/main" id="{A411BF1B-1964-59B9-D6DA-DDDB1891282B}"/>
              </a:ext>
            </a:extLst>
          </p:cNvPr>
          <p:cNvSpPr txBox="1"/>
          <p:nvPr/>
        </p:nvSpPr>
        <p:spPr>
          <a:xfrm>
            <a:off x="969345" y="7210159"/>
            <a:ext cx="8648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Random, never on snake;</a:t>
            </a:r>
          </a:p>
          <a:p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Re-rolls until an empty cell.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3FAA6E7-46B7-E7BC-EA11-7FB32B7303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6" y="145380"/>
            <a:ext cx="666056" cy="8001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25E0090-C760-5F9C-A414-2ABF124E0D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380" y="233912"/>
            <a:ext cx="1223073" cy="537411"/>
          </a:xfrm>
          <a:prstGeom prst="rect">
            <a:avLst/>
          </a:prstGeom>
        </p:spPr>
      </p:pic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2E1C4A7C-56C8-092E-ED2C-A2EB83E1FBA9}"/>
              </a:ext>
            </a:extLst>
          </p:cNvPr>
          <p:cNvSpPr/>
          <p:nvPr/>
        </p:nvSpPr>
        <p:spPr>
          <a:xfrm>
            <a:off x="-11702416" y="1720373"/>
            <a:ext cx="10590413" cy="3068664"/>
          </a:xfrm>
          <a:custGeom>
            <a:avLst/>
            <a:gdLst>
              <a:gd name="connsiteX0" fmla="*/ 1294236 w 10590413"/>
              <a:gd name="connsiteY0" fmla="*/ 810928 h 3068664"/>
              <a:gd name="connsiteX1" fmla="*/ 689802 w 10590413"/>
              <a:gd name="connsiteY1" fmla="*/ 1531599 h 3068664"/>
              <a:gd name="connsiteX2" fmla="*/ 1294236 w 10590413"/>
              <a:gd name="connsiteY2" fmla="*/ 2252270 h 3068664"/>
              <a:gd name="connsiteX3" fmla="*/ 1898670 w 10590413"/>
              <a:gd name="connsiteY3" fmla="*/ 1531599 h 3068664"/>
              <a:gd name="connsiteX4" fmla="*/ 1294236 w 10590413"/>
              <a:gd name="connsiteY4" fmla="*/ 810928 h 3068664"/>
              <a:gd name="connsiteX5" fmla="*/ 1294236 w 10590413"/>
              <a:gd name="connsiteY5" fmla="*/ 0 h 3068664"/>
              <a:gd name="connsiteX6" fmla="*/ 2486765 w 10590413"/>
              <a:gd name="connsiteY6" fmla="*/ 937101 h 3068664"/>
              <a:gd name="connsiteX7" fmla="*/ 2545702 w 10590413"/>
              <a:gd name="connsiteY7" fmla="*/ 1162187 h 3068664"/>
              <a:gd name="connsiteX8" fmla="*/ 10461484 w 10590413"/>
              <a:gd name="connsiteY8" fmla="*/ 1162187 h 3068664"/>
              <a:gd name="connsiteX9" fmla="*/ 10590413 w 10590413"/>
              <a:gd name="connsiteY9" fmla="*/ 1291116 h 3068664"/>
              <a:gd name="connsiteX10" fmla="*/ 10590413 w 10590413"/>
              <a:gd name="connsiteY10" fmla="*/ 1806816 h 3068664"/>
              <a:gd name="connsiteX11" fmla="*/ 10461484 w 10590413"/>
              <a:gd name="connsiteY11" fmla="*/ 1935745 h 3068664"/>
              <a:gd name="connsiteX12" fmla="*/ 2538038 w 10590413"/>
              <a:gd name="connsiteY12" fmla="*/ 1935745 h 3068664"/>
              <a:gd name="connsiteX13" fmla="*/ 2486765 w 10590413"/>
              <a:gd name="connsiteY13" fmla="*/ 2131563 h 3068664"/>
              <a:gd name="connsiteX14" fmla="*/ 1294236 w 10590413"/>
              <a:gd name="connsiteY14" fmla="*/ 3068664 h 3068664"/>
              <a:gd name="connsiteX15" fmla="*/ 0 w 10590413"/>
              <a:gd name="connsiteY15" fmla="*/ 1534332 h 3068664"/>
              <a:gd name="connsiteX16" fmla="*/ 1294236 w 10590413"/>
              <a:gd name="connsiteY16" fmla="*/ 0 h 306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90413" h="3068664">
                <a:moveTo>
                  <a:pt x="1294236" y="810928"/>
                </a:moveTo>
                <a:cubicBezTo>
                  <a:pt x="960416" y="810928"/>
                  <a:pt x="689802" y="1133583"/>
                  <a:pt x="689802" y="1531599"/>
                </a:cubicBezTo>
                <a:cubicBezTo>
                  <a:pt x="689802" y="1929615"/>
                  <a:pt x="960416" y="2252270"/>
                  <a:pt x="1294236" y="2252270"/>
                </a:cubicBezTo>
                <a:cubicBezTo>
                  <a:pt x="1628056" y="2252270"/>
                  <a:pt x="1898670" y="1929615"/>
                  <a:pt x="1898670" y="1531599"/>
                </a:cubicBezTo>
                <a:cubicBezTo>
                  <a:pt x="1898670" y="1133583"/>
                  <a:pt x="1628056" y="810928"/>
                  <a:pt x="1294236" y="810928"/>
                </a:cubicBezTo>
                <a:close/>
                <a:moveTo>
                  <a:pt x="1294236" y="0"/>
                </a:moveTo>
                <a:cubicBezTo>
                  <a:pt x="1830327" y="0"/>
                  <a:pt x="2290289" y="386406"/>
                  <a:pt x="2486765" y="937101"/>
                </a:cubicBezTo>
                <a:lnTo>
                  <a:pt x="2545702" y="1162187"/>
                </a:lnTo>
                <a:lnTo>
                  <a:pt x="10461484" y="1162187"/>
                </a:lnTo>
                <a:cubicBezTo>
                  <a:pt x="10532690" y="1162187"/>
                  <a:pt x="10590413" y="1219910"/>
                  <a:pt x="10590413" y="1291116"/>
                </a:cubicBezTo>
                <a:lnTo>
                  <a:pt x="10590413" y="1806816"/>
                </a:lnTo>
                <a:cubicBezTo>
                  <a:pt x="10590413" y="1878022"/>
                  <a:pt x="10532690" y="1935745"/>
                  <a:pt x="10461484" y="1935745"/>
                </a:cubicBezTo>
                <a:lnTo>
                  <a:pt x="2538038" y="1935745"/>
                </a:lnTo>
                <a:lnTo>
                  <a:pt x="2486765" y="2131563"/>
                </a:lnTo>
                <a:cubicBezTo>
                  <a:pt x="2290289" y="2682258"/>
                  <a:pt x="1830327" y="3068664"/>
                  <a:pt x="1294236" y="3068664"/>
                </a:cubicBezTo>
                <a:cubicBezTo>
                  <a:pt x="579449" y="3068664"/>
                  <a:pt x="0" y="2381720"/>
                  <a:pt x="0" y="1534332"/>
                </a:cubicBezTo>
                <a:cubicBezTo>
                  <a:pt x="0" y="686944"/>
                  <a:pt x="579449" y="0"/>
                  <a:pt x="1294236" y="0"/>
                </a:cubicBez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19FBCC2-7341-B95A-BD21-86F7F8DFE091}"/>
              </a:ext>
            </a:extLst>
          </p:cNvPr>
          <p:cNvSpPr txBox="1"/>
          <p:nvPr/>
        </p:nvSpPr>
        <p:spPr>
          <a:xfrm>
            <a:off x="520714" y="6299023"/>
            <a:ext cx="589923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bg1"/>
                </a:solidFill>
                <a:latin typeface="The Bold Font" pitchFamily="50" charset="0"/>
              </a:rPr>
              <a:t>Labib, Raonok, Tahsin, Tanvir, </a:t>
            </a:r>
            <a:r>
              <a:rPr lang="en-US" sz="1700" dirty="0" err="1">
                <a:solidFill>
                  <a:schemeClr val="bg1"/>
                </a:solidFill>
                <a:latin typeface="The Bold Font" pitchFamily="50" charset="0"/>
              </a:rPr>
              <a:t>Sorno</a:t>
            </a:r>
            <a:endParaRPr lang="en-US" sz="1700" dirty="0">
              <a:solidFill>
                <a:schemeClr val="bg1"/>
              </a:solidFill>
              <a:latin typeface="The Bold Font" pitchFamily="50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DB5627A-8EFA-1E93-EECE-2AB35A916706}"/>
              </a:ext>
            </a:extLst>
          </p:cNvPr>
          <p:cNvCxnSpPr/>
          <p:nvPr/>
        </p:nvCxnSpPr>
        <p:spPr>
          <a:xfrm>
            <a:off x="473089" y="6259917"/>
            <a:ext cx="0" cy="49956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7447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5765D3-52F4-593C-0F07-F3B89E192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6">
            <a:extLst>
              <a:ext uri="{FF2B5EF4-FFF2-40B4-BE49-F238E27FC236}">
                <a16:creationId xmlns:a16="http://schemas.microsoft.com/office/drawing/2014/main" id="{7367BBD0-E6DF-C265-07BB-52F1A6321B5D}"/>
              </a:ext>
            </a:extLst>
          </p:cNvPr>
          <p:cNvSpPr txBox="1"/>
          <p:nvPr/>
        </p:nvSpPr>
        <p:spPr>
          <a:xfrm>
            <a:off x="-1023158" y="3271561"/>
            <a:ext cx="11521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>
                <a:solidFill>
                  <a:schemeClr val="bg1"/>
                </a:solidFill>
                <a:latin typeface="The Bold Font" pitchFamily="50" charset="0"/>
              </a:rPr>
              <a:t>Movement &amp; Growth</a:t>
            </a:r>
          </a:p>
        </p:txBody>
      </p:sp>
      <p:sp>
        <p:nvSpPr>
          <p:cNvPr id="32" name="TextBox 6">
            <a:extLst>
              <a:ext uri="{FF2B5EF4-FFF2-40B4-BE49-F238E27FC236}">
                <a16:creationId xmlns:a16="http://schemas.microsoft.com/office/drawing/2014/main" id="{BEC1430A-6987-50F9-2CDD-A987BD09C7C2}"/>
              </a:ext>
            </a:extLst>
          </p:cNvPr>
          <p:cNvSpPr txBox="1"/>
          <p:nvPr/>
        </p:nvSpPr>
        <p:spPr>
          <a:xfrm>
            <a:off x="969345" y="4749020"/>
            <a:ext cx="8648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Random, never on snake;</a:t>
            </a:r>
          </a:p>
          <a:p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Re-rolls until an empty cell.</a:t>
            </a: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1AC3F383-CEF5-2A26-6F37-842046BFAC54}"/>
              </a:ext>
            </a:extLst>
          </p:cNvPr>
          <p:cNvSpPr/>
          <p:nvPr/>
        </p:nvSpPr>
        <p:spPr>
          <a:xfrm rot="5400000">
            <a:off x="369664" y="5000668"/>
            <a:ext cx="480444" cy="418454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5DCA571-6F1E-AD2D-F7F8-501A3F800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102" y="-140036"/>
            <a:ext cx="2238832" cy="1670165"/>
          </a:xfrm>
          <a:prstGeom prst="rect">
            <a:avLst/>
          </a:prstGeom>
        </p:spPr>
      </p:pic>
      <p:sp>
        <p:nvSpPr>
          <p:cNvPr id="35" name="TextBox 6">
            <a:extLst>
              <a:ext uri="{FF2B5EF4-FFF2-40B4-BE49-F238E27FC236}">
                <a16:creationId xmlns:a16="http://schemas.microsoft.com/office/drawing/2014/main" id="{5B590EF2-8A93-AD24-AAAE-C816BA7B1A85}"/>
              </a:ext>
            </a:extLst>
          </p:cNvPr>
          <p:cNvSpPr txBox="1"/>
          <p:nvPr/>
        </p:nvSpPr>
        <p:spPr>
          <a:xfrm>
            <a:off x="4534960" y="315816"/>
            <a:ext cx="3024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rgbClr val="006600"/>
                </a:solidFill>
                <a:latin typeface="The Bold Font" pitchFamily="50" charset="0"/>
              </a:rPr>
              <a:t>features</a:t>
            </a:r>
          </a:p>
        </p:txBody>
      </p:sp>
      <p:sp>
        <p:nvSpPr>
          <p:cNvPr id="36" name="TextBox 6">
            <a:extLst>
              <a:ext uri="{FF2B5EF4-FFF2-40B4-BE49-F238E27FC236}">
                <a16:creationId xmlns:a16="http://schemas.microsoft.com/office/drawing/2014/main" id="{F52D30B6-8A28-DCE6-8178-ACE09AA594A0}"/>
              </a:ext>
            </a:extLst>
          </p:cNvPr>
          <p:cNvSpPr txBox="1"/>
          <p:nvPr/>
        </p:nvSpPr>
        <p:spPr>
          <a:xfrm>
            <a:off x="1685038" y="60367"/>
            <a:ext cx="8724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latin typeface="The Bold Font" pitchFamily="50" charset="0"/>
              </a:rPr>
              <a:t>key</a:t>
            </a:r>
          </a:p>
        </p:txBody>
      </p:sp>
      <p:pic>
        <p:nvPicPr>
          <p:cNvPr id="37" name="Graphic 36" descr="Single gear with solid fill">
            <a:extLst>
              <a:ext uri="{FF2B5EF4-FFF2-40B4-BE49-F238E27FC236}">
                <a16:creationId xmlns:a16="http://schemas.microsoft.com/office/drawing/2014/main" id="{D8E60A0E-0BE7-EEC2-FE28-A3CD51833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03777">
            <a:off x="9792345" y="-1350721"/>
            <a:ext cx="3706678" cy="3706678"/>
          </a:xfrm>
          <a:prstGeom prst="rect">
            <a:avLst/>
          </a:prstGeom>
        </p:spPr>
      </p:pic>
      <p:pic>
        <p:nvPicPr>
          <p:cNvPr id="38" name="Graphic 37" descr="Single gear with solid fill">
            <a:extLst>
              <a:ext uri="{FF2B5EF4-FFF2-40B4-BE49-F238E27FC236}">
                <a16:creationId xmlns:a16="http://schemas.microsoft.com/office/drawing/2014/main" id="{E0C61EA2-8EAB-73FC-7EFC-FC8BC809D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459576">
            <a:off x="9800158" y="1365182"/>
            <a:ext cx="2007594" cy="2007594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69C6AFF-2452-F6BF-8E4B-7B4E4450B78D}"/>
              </a:ext>
            </a:extLst>
          </p:cNvPr>
          <p:cNvCxnSpPr/>
          <p:nvPr/>
        </p:nvCxnSpPr>
        <p:spPr>
          <a:xfrm>
            <a:off x="10939758" y="2784531"/>
            <a:ext cx="0" cy="530042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8B20F67-6867-EE50-7CF4-F0BE207D9789}"/>
              </a:ext>
            </a:extLst>
          </p:cNvPr>
          <p:cNvCxnSpPr>
            <a:cxnSpLocks/>
          </p:cNvCxnSpPr>
          <p:nvPr/>
        </p:nvCxnSpPr>
        <p:spPr>
          <a:xfrm>
            <a:off x="11975561" y="1197246"/>
            <a:ext cx="0" cy="633105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426DB737-495E-CE0F-E02A-9D942336F89D}"/>
              </a:ext>
            </a:extLst>
          </p:cNvPr>
          <p:cNvSpPr/>
          <p:nvPr/>
        </p:nvSpPr>
        <p:spPr>
          <a:xfrm rot="16200000">
            <a:off x="10517987" y="3298597"/>
            <a:ext cx="338554" cy="250771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BDAACDF1-3517-2925-492B-3711AA2782D4}"/>
              </a:ext>
            </a:extLst>
          </p:cNvPr>
          <p:cNvSpPr txBox="1"/>
          <p:nvPr/>
        </p:nvSpPr>
        <p:spPr>
          <a:xfrm>
            <a:off x="-1203486" y="3530066"/>
            <a:ext cx="115214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6000" dirty="0">
                <a:solidFill>
                  <a:schemeClr val="bg1"/>
                </a:solidFill>
                <a:latin typeface="The Bold Font" pitchFamily="50" charset="0"/>
              </a:rPr>
              <a:t>Food Spawning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FD113F56-E683-980A-74D3-E3419D111B91}"/>
              </a:ext>
            </a:extLst>
          </p:cNvPr>
          <p:cNvSpPr/>
          <p:nvPr/>
        </p:nvSpPr>
        <p:spPr>
          <a:xfrm rot="16200000">
            <a:off x="10326808" y="3867798"/>
            <a:ext cx="480444" cy="418454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436CC7EC-8DC8-E8FE-DC56-2B7B11305D5C}"/>
              </a:ext>
            </a:extLst>
          </p:cNvPr>
          <p:cNvSpPr txBox="1"/>
          <p:nvPr/>
        </p:nvSpPr>
        <p:spPr>
          <a:xfrm>
            <a:off x="400659" y="-1272493"/>
            <a:ext cx="8648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Grid-based movement; </a:t>
            </a:r>
          </a:p>
          <a:p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grows +1 segment per food.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B58261D8-1162-24ED-8FEE-429A856A0959}"/>
              </a:ext>
            </a:extLst>
          </p:cNvPr>
          <p:cNvSpPr txBox="1"/>
          <p:nvPr/>
        </p:nvSpPr>
        <p:spPr>
          <a:xfrm>
            <a:off x="-708832" y="6724226"/>
            <a:ext cx="115214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6000" dirty="0">
                <a:solidFill>
                  <a:schemeClr val="bg1"/>
                </a:solidFill>
                <a:latin typeface="The Bold Font" pitchFamily="50" charset="0"/>
              </a:rPr>
              <a:t>Collision Detection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520D3974-5452-0118-9E17-179A922209FE}"/>
              </a:ext>
            </a:extLst>
          </p:cNvPr>
          <p:cNvSpPr txBox="1"/>
          <p:nvPr/>
        </p:nvSpPr>
        <p:spPr>
          <a:xfrm>
            <a:off x="819113" y="7440232"/>
            <a:ext cx="8648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  <a:latin typeface="The Bold Font" pitchFamily="50" charset="0"/>
              </a:rPr>
              <a:t>Instant game-over on wall/self hit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B80924-6B5F-3363-86B3-C065903EFA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990" y="5957683"/>
            <a:ext cx="666056" cy="800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B943687-6459-B215-136B-F05EE36DC8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7" y="157635"/>
            <a:ext cx="1223073" cy="5374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44B278A-69EA-2775-04D9-102F4AB9E13A}"/>
              </a:ext>
            </a:extLst>
          </p:cNvPr>
          <p:cNvSpPr txBox="1"/>
          <p:nvPr/>
        </p:nvSpPr>
        <p:spPr>
          <a:xfrm>
            <a:off x="501664" y="6318073"/>
            <a:ext cx="589923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bg1"/>
                </a:solidFill>
                <a:latin typeface="The Bold Font" pitchFamily="50" charset="0"/>
              </a:rPr>
              <a:t>Labib, Raonok, Tahsin, Tanvir, </a:t>
            </a:r>
            <a:r>
              <a:rPr lang="en-US" sz="1700" dirty="0" err="1">
                <a:solidFill>
                  <a:schemeClr val="bg1"/>
                </a:solidFill>
                <a:latin typeface="The Bold Font" pitchFamily="50" charset="0"/>
              </a:rPr>
              <a:t>Sorno</a:t>
            </a:r>
            <a:endParaRPr lang="en-US" sz="1700" dirty="0">
              <a:solidFill>
                <a:schemeClr val="bg1"/>
              </a:solidFill>
              <a:latin typeface="The Bold Font" pitchFamily="50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9345569-AF08-8697-753A-9962E0683A35}"/>
              </a:ext>
            </a:extLst>
          </p:cNvPr>
          <p:cNvCxnSpPr/>
          <p:nvPr/>
        </p:nvCxnSpPr>
        <p:spPr>
          <a:xfrm>
            <a:off x="454039" y="6278967"/>
            <a:ext cx="0" cy="49956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4517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</TotalTime>
  <Words>3984</Words>
  <Application>Microsoft Office PowerPoint</Application>
  <PresentationFormat>Widescreen</PresentationFormat>
  <Paragraphs>1043</Paragraphs>
  <Slides>55</Slides>
  <Notes>6</Notes>
  <HiddenSlides>4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9" baseType="lpstr">
      <vt:lpstr>Source Code Pro</vt:lpstr>
      <vt:lpstr>Reticulan</vt:lpstr>
      <vt:lpstr>The Bold Font</vt:lpstr>
      <vt:lpstr>Twelve Ton Sushi</vt:lpstr>
      <vt:lpstr>ROBO</vt:lpstr>
      <vt:lpstr>Arial</vt:lpstr>
      <vt:lpstr>Calibri Light</vt:lpstr>
      <vt:lpstr>Consolas</vt:lpstr>
      <vt:lpstr>N-Gage</vt:lpstr>
      <vt:lpstr>Corpulent Caps Shadow BRK</vt:lpstr>
      <vt:lpstr>Calibri</vt:lpstr>
      <vt:lpstr>1980 Portable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Raonok Matabber</dc:creator>
  <cp:lastModifiedBy>Raonok Matabber</cp:lastModifiedBy>
  <cp:revision>1</cp:revision>
  <dcterms:created xsi:type="dcterms:W3CDTF">2025-08-11T16:26:29Z</dcterms:created>
  <dcterms:modified xsi:type="dcterms:W3CDTF">2025-08-12T17:44:42Z</dcterms:modified>
</cp:coreProperties>
</file>